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sldIdLst>
    <p:sldId id="257" r:id="rId2"/>
    <p:sldId id="266" r:id="rId3"/>
    <p:sldId id="270" r:id="rId4"/>
    <p:sldId id="271" r:id="rId5"/>
    <p:sldId id="272" r:id="rId6"/>
    <p:sldId id="273" r:id="rId7"/>
    <p:sldId id="274" r:id="rId8"/>
    <p:sldId id="258" r:id="rId9"/>
    <p:sldId id="259" r:id="rId10"/>
    <p:sldId id="260" r:id="rId11"/>
    <p:sldId id="261" r:id="rId12"/>
    <p:sldId id="262" r:id="rId13"/>
    <p:sldId id="263" r:id="rId14"/>
    <p:sldId id="264" r:id="rId15"/>
    <p:sldId id="265" r:id="rId16"/>
    <p:sldId id="267" r:id="rId17"/>
    <p:sldId id="268" r:id="rId18"/>
    <p:sldId id="269"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67FD21-55A8-4724-BEB8-336CA6B258B0}" v="9" dt="2023-05-01T06:34:33.8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rey Bechara" userId="9059411d-b244-4d27-ad8a-c685a7523656" providerId="ADAL" clId="{CC67FD21-55A8-4724-BEB8-336CA6B258B0}"/>
    <pc:docChg chg="undo custSel addSld delSld modSld sldOrd">
      <pc:chgData name="Shrey Bechara" userId="9059411d-b244-4d27-ad8a-c685a7523656" providerId="ADAL" clId="{CC67FD21-55A8-4724-BEB8-336CA6B258B0}" dt="2023-05-03T10:39:04.941" v="2538" actId="113"/>
      <pc:docMkLst>
        <pc:docMk/>
      </pc:docMkLst>
      <pc:sldChg chg="add del">
        <pc:chgData name="Shrey Bechara" userId="9059411d-b244-4d27-ad8a-c685a7523656" providerId="ADAL" clId="{CC67FD21-55A8-4724-BEB8-336CA6B258B0}" dt="2023-05-01T06:57:36.975" v="2526" actId="47"/>
        <pc:sldMkLst>
          <pc:docMk/>
          <pc:sldMk cId="1197906237" sldId="257"/>
        </pc:sldMkLst>
      </pc:sldChg>
      <pc:sldChg chg="modSp mod">
        <pc:chgData name="Shrey Bechara" userId="9059411d-b244-4d27-ad8a-c685a7523656" providerId="ADAL" clId="{CC67FD21-55A8-4724-BEB8-336CA6B258B0}" dt="2023-05-01T06:56:50.877" v="2524" actId="404"/>
        <pc:sldMkLst>
          <pc:docMk/>
          <pc:sldMk cId="744816484" sldId="258"/>
        </pc:sldMkLst>
        <pc:spChg chg="mod">
          <ac:chgData name="Shrey Bechara" userId="9059411d-b244-4d27-ad8a-c685a7523656" providerId="ADAL" clId="{CC67FD21-55A8-4724-BEB8-336CA6B258B0}" dt="2023-04-26T12:22:43.779" v="2194" actId="113"/>
          <ac:spMkLst>
            <pc:docMk/>
            <pc:sldMk cId="744816484" sldId="258"/>
            <ac:spMk id="2" creationId="{C61EB918-9591-7F4D-5C7C-453B7AEB45BB}"/>
          </ac:spMkLst>
        </pc:spChg>
        <pc:spChg chg="mod">
          <ac:chgData name="Shrey Bechara" userId="9059411d-b244-4d27-ad8a-c685a7523656" providerId="ADAL" clId="{CC67FD21-55A8-4724-BEB8-336CA6B258B0}" dt="2023-05-01T06:56:50.877" v="2524" actId="404"/>
          <ac:spMkLst>
            <pc:docMk/>
            <pc:sldMk cId="744816484" sldId="258"/>
            <ac:spMk id="3" creationId="{2CA2B347-B466-AF30-89C6-156645661B9B}"/>
          </ac:spMkLst>
        </pc:spChg>
      </pc:sldChg>
      <pc:sldChg chg="addSp delSp modSp new mod">
        <pc:chgData name="Shrey Bechara" userId="9059411d-b244-4d27-ad8a-c685a7523656" providerId="ADAL" clId="{CC67FD21-55A8-4724-BEB8-336CA6B258B0}" dt="2023-04-26T11:41:51.868" v="121" actId="478"/>
        <pc:sldMkLst>
          <pc:docMk/>
          <pc:sldMk cId="204002617" sldId="259"/>
        </pc:sldMkLst>
        <pc:spChg chg="del mod">
          <ac:chgData name="Shrey Bechara" userId="9059411d-b244-4d27-ad8a-c685a7523656" providerId="ADAL" clId="{CC67FD21-55A8-4724-BEB8-336CA6B258B0}" dt="2023-04-26T11:41:51.868" v="121" actId="478"/>
          <ac:spMkLst>
            <pc:docMk/>
            <pc:sldMk cId="204002617" sldId="259"/>
            <ac:spMk id="2" creationId="{51D58492-EFF2-B100-F920-D682EB20B758}"/>
          </ac:spMkLst>
        </pc:spChg>
        <pc:spChg chg="del">
          <ac:chgData name="Shrey Bechara" userId="9059411d-b244-4d27-ad8a-c685a7523656" providerId="ADAL" clId="{CC67FD21-55A8-4724-BEB8-336CA6B258B0}" dt="2023-04-26T11:41:20.628" v="116" actId="931"/>
          <ac:spMkLst>
            <pc:docMk/>
            <pc:sldMk cId="204002617" sldId="259"/>
            <ac:spMk id="3" creationId="{18FA038C-8AAA-6324-0BB8-75D463E463E3}"/>
          </ac:spMkLst>
        </pc:spChg>
        <pc:picChg chg="add mod">
          <ac:chgData name="Shrey Bechara" userId="9059411d-b244-4d27-ad8a-c685a7523656" providerId="ADAL" clId="{CC67FD21-55A8-4724-BEB8-336CA6B258B0}" dt="2023-04-26T11:41:23.938" v="117" actId="27614"/>
          <ac:picMkLst>
            <pc:docMk/>
            <pc:sldMk cId="204002617" sldId="259"/>
            <ac:picMk id="5" creationId="{B5B119A8-F335-F95A-AA75-637AB20ED036}"/>
          </ac:picMkLst>
        </pc:picChg>
      </pc:sldChg>
      <pc:sldChg chg="addSp delSp modSp new mod">
        <pc:chgData name="Shrey Bechara" userId="9059411d-b244-4d27-ad8a-c685a7523656" providerId="ADAL" clId="{CC67FD21-55A8-4724-BEB8-336CA6B258B0}" dt="2023-04-26T11:42:26.262" v="126" actId="962"/>
        <pc:sldMkLst>
          <pc:docMk/>
          <pc:sldMk cId="3731151364" sldId="260"/>
        </pc:sldMkLst>
        <pc:spChg chg="del">
          <ac:chgData name="Shrey Bechara" userId="9059411d-b244-4d27-ad8a-c685a7523656" providerId="ADAL" clId="{CC67FD21-55A8-4724-BEB8-336CA6B258B0}" dt="2023-04-26T11:41:58.386" v="123" actId="478"/>
          <ac:spMkLst>
            <pc:docMk/>
            <pc:sldMk cId="3731151364" sldId="260"/>
            <ac:spMk id="2" creationId="{70251750-53F8-2226-44DC-A60F225B598E}"/>
          </ac:spMkLst>
        </pc:spChg>
        <pc:spChg chg="del">
          <ac:chgData name="Shrey Bechara" userId="9059411d-b244-4d27-ad8a-c685a7523656" providerId="ADAL" clId="{CC67FD21-55A8-4724-BEB8-336CA6B258B0}" dt="2023-04-26T11:42:24.857" v="124" actId="931"/>
          <ac:spMkLst>
            <pc:docMk/>
            <pc:sldMk cId="3731151364" sldId="260"/>
            <ac:spMk id="3" creationId="{E96B7377-B055-98FA-B3BD-BE3364EC4E79}"/>
          </ac:spMkLst>
        </pc:spChg>
        <pc:picChg chg="add mod">
          <ac:chgData name="Shrey Bechara" userId="9059411d-b244-4d27-ad8a-c685a7523656" providerId="ADAL" clId="{CC67FD21-55A8-4724-BEB8-336CA6B258B0}" dt="2023-04-26T11:42:26.262" v="126" actId="962"/>
          <ac:picMkLst>
            <pc:docMk/>
            <pc:sldMk cId="3731151364" sldId="260"/>
            <ac:picMk id="5" creationId="{FA544C55-69D2-1D5E-3E7F-5E980DF3E052}"/>
          </ac:picMkLst>
        </pc:picChg>
      </pc:sldChg>
      <pc:sldChg chg="addSp delSp modSp new mod">
        <pc:chgData name="Shrey Bechara" userId="9059411d-b244-4d27-ad8a-c685a7523656" providerId="ADAL" clId="{CC67FD21-55A8-4724-BEB8-336CA6B258B0}" dt="2023-04-26T11:42:47.943" v="131" actId="962"/>
        <pc:sldMkLst>
          <pc:docMk/>
          <pc:sldMk cId="31962844" sldId="261"/>
        </pc:sldMkLst>
        <pc:spChg chg="del">
          <ac:chgData name="Shrey Bechara" userId="9059411d-b244-4d27-ad8a-c685a7523656" providerId="ADAL" clId="{CC67FD21-55A8-4724-BEB8-336CA6B258B0}" dt="2023-04-26T11:42:38.905" v="128" actId="478"/>
          <ac:spMkLst>
            <pc:docMk/>
            <pc:sldMk cId="31962844" sldId="261"/>
            <ac:spMk id="2" creationId="{71DDA694-7C59-0578-88A3-8641D35A013E}"/>
          </ac:spMkLst>
        </pc:spChg>
        <pc:spChg chg="del">
          <ac:chgData name="Shrey Bechara" userId="9059411d-b244-4d27-ad8a-c685a7523656" providerId="ADAL" clId="{CC67FD21-55A8-4724-BEB8-336CA6B258B0}" dt="2023-04-26T11:42:46.557" v="129" actId="931"/>
          <ac:spMkLst>
            <pc:docMk/>
            <pc:sldMk cId="31962844" sldId="261"/>
            <ac:spMk id="3" creationId="{7B2D3C87-2768-91BE-5CEB-C10CFD8FC5E7}"/>
          </ac:spMkLst>
        </pc:spChg>
        <pc:picChg chg="add mod">
          <ac:chgData name="Shrey Bechara" userId="9059411d-b244-4d27-ad8a-c685a7523656" providerId="ADAL" clId="{CC67FD21-55A8-4724-BEB8-336CA6B258B0}" dt="2023-04-26T11:42:47.943" v="131" actId="962"/>
          <ac:picMkLst>
            <pc:docMk/>
            <pc:sldMk cId="31962844" sldId="261"/>
            <ac:picMk id="5" creationId="{5A551BFA-4DCF-4228-F4FF-5D9400143093}"/>
          </ac:picMkLst>
        </pc:picChg>
      </pc:sldChg>
      <pc:sldChg chg="addSp delSp modSp new mod setBg">
        <pc:chgData name="Shrey Bechara" userId="9059411d-b244-4d27-ad8a-c685a7523656" providerId="ADAL" clId="{CC67FD21-55A8-4724-BEB8-336CA6B258B0}" dt="2023-04-26T11:44:10.037" v="159" actId="1076"/>
        <pc:sldMkLst>
          <pc:docMk/>
          <pc:sldMk cId="1822462168" sldId="262"/>
        </pc:sldMkLst>
        <pc:spChg chg="del">
          <ac:chgData name="Shrey Bechara" userId="9059411d-b244-4d27-ad8a-c685a7523656" providerId="ADAL" clId="{CC67FD21-55A8-4724-BEB8-336CA6B258B0}" dt="2023-04-26T11:43:07.593" v="133" actId="478"/>
          <ac:spMkLst>
            <pc:docMk/>
            <pc:sldMk cId="1822462168" sldId="262"/>
            <ac:spMk id="2" creationId="{3AAE13CB-C131-6A01-7721-2436F8D6773B}"/>
          </ac:spMkLst>
        </pc:spChg>
        <pc:spChg chg="del">
          <ac:chgData name="Shrey Bechara" userId="9059411d-b244-4d27-ad8a-c685a7523656" providerId="ADAL" clId="{CC67FD21-55A8-4724-BEB8-336CA6B258B0}" dt="2023-04-26T11:43:13.801" v="134" actId="931"/>
          <ac:spMkLst>
            <pc:docMk/>
            <pc:sldMk cId="1822462168" sldId="262"/>
            <ac:spMk id="3" creationId="{DCE46B3F-7241-5D63-14BC-6FEB2247C908}"/>
          </ac:spMkLst>
        </pc:spChg>
        <pc:spChg chg="add del">
          <ac:chgData name="Shrey Bechara" userId="9059411d-b244-4d27-ad8a-c685a7523656" providerId="ADAL" clId="{CC67FD21-55A8-4724-BEB8-336CA6B258B0}" dt="2023-04-26T11:44:05.354" v="158" actId="478"/>
          <ac:spMkLst>
            <pc:docMk/>
            <pc:sldMk cId="1822462168" sldId="262"/>
            <ac:spMk id="9" creationId="{2E0C4B82-1B0C-FDD5-5E00-5033333F85A2}"/>
          </ac:spMkLst>
        </pc:spChg>
        <pc:picChg chg="add mod">
          <ac:chgData name="Shrey Bechara" userId="9059411d-b244-4d27-ad8a-c685a7523656" providerId="ADAL" clId="{CC67FD21-55A8-4724-BEB8-336CA6B258B0}" dt="2023-04-26T11:44:10.037" v="159" actId="1076"/>
          <ac:picMkLst>
            <pc:docMk/>
            <pc:sldMk cId="1822462168" sldId="262"/>
            <ac:picMk id="5" creationId="{17152FA2-9302-70D1-6531-276A132BDF8F}"/>
          </ac:picMkLst>
        </pc:picChg>
      </pc:sldChg>
      <pc:sldChg chg="addSp delSp modSp new mod">
        <pc:chgData name="Shrey Bechara" userId="9059411d-b244-4d27-ad8a-c685a7523656" providerId="ADAL" clId="{CC67FD21-55A8-4724-BEB8-336CA6B258B0}" dt="2023-04-26T11:44:34.311" v="163" actId="27614"/>
        <pc:sldMkLst>
          <pc:docMk/>
          <pc:sldMk cId="3167921262" sldId="263"/>
        </pc:sldMkLst>
        <pc:spChg chg="del">
          <ac:chgData name="Shrey Bechara" userId="9059411d-b244-4d27-ad8a-c685a7523656" providerId="ADAL" clId="{CC67FD21-55A8-4724-BEB8-336CA6B258B0}" dt="2023-04-26T11:44:27.521" v="161" actId="478"/>
          <ac:spMkLst>
            <pc:docMk/>
            <pc:sldMk cId="3167921262" sldId="263"/>
            <ac:spMk id="2" creationId="{838677A0-DA4C-AE97-1652-9760CE3DD24E}"/>
          </ac:spMkLst>
        </pc:spChg>
        <pc:spChg chg="del">
          <ac:chgData name="Shrey Bechara" userId="9059411d-b244-4d27-ad8a-c685a7523656" providerId="ADAL" clId="{CC67FD21-55A8-4724-BEB8-336CA6B258B0}" dt="2023-04-26T11:44:31.913" v="162" actId="931"/>
          <ac:spMkLst>
            <pc:docMk/>
            <pc:sldMk cId="3167921262" sldId="263"/>
            <ac:spMk id="3" creationId="{1ADEAAB9-E534-34D0-046F-0AFCDD3B73FF}"/>
          </ac:spMkLst>
        </pc:spChg>
        <pc:picChg chg="add mod">
          <ac:chgData name="Shrey Bechara" userId="9059411d-b244-4d27-ad8a-c685a7523656" providerId="ADAL" clId="{CC67FD21-55A8-4724-BEB8-336CA6B258B0}" dt="2023-04-26T11:44:34.311" v="163" actId="27614"/>
          <ac:picMkLst>
            <pc:docMk/>
            <pc:sldMk cId="3167921262" sldId="263"/>
            <ac:picMk id="5" creationId="{7BDC80AD-8E55-076A-1885-D47C9DFDFE4E}"/>
          </ac:picMkLst>
        </pc:picChg>
      </pc:sldChg>
      <pc:sldChg chg="modSp new mod">
        <pc:chgData name="Shrey Bechara" userId="9059411d-b244-4d27-ad8a-c685a7523656" providerId="ADAL" clId="{CC67FD21-55A8-4724-BEB8-336CA6B258B0}" dt="2023-04-26T12:03:52.317" v="1059" actId="123"/>
        <pc:sldMkLst>
          <pc:docMk/>
          <pc:sldMk cId="3633709958" sldId="264"/>
        </pc:sldMkLst>
        <pc:spChg chg="mod">
          <ac:chgData name="Shrey Bechara" userId="9059411d-b244-4d27-ad8a-c685a7523656" providerId="ADAL" clId="{CC67FD21-55A8-4724-BEB8-336CA6B258B0}" dt="2023-04-26T11:46:26.850" v="203" actId="20577"/>
          <ac:spMkLst>
            <pc:docMk/>
            <pc:sldMk cId="3633709958" sldId="264"/>
            <ac:spMk id="2" creationId="{2C9243F6-8CD9-93A6-807C-BD61691567B3}"/>
          </ac:spMkLst>
        </pc:spChg>
        <pc:spChg chg="mod">
          <ac:chgData name="Shrey Bechara" userId="9059411d-b244-4d27-ad8a-c685a7523656" providerId="ADAL" clId="{CC67FD21-55A8-4724-BEB8-336CA6B258B0}" dt="2023-04-26T12:03:52.317" v="1059" actId="123"/>
          <ac:spMkLst>
            <pc:docMk/>
            <pc:sldMk cId="3633709958" sldId="264"/>
            <ac:spMk id="3" creationId="{C63FCE21-6787-5FC4-A0EB-0BD0180B8567}"/>
          </ac:spMkLst>
        </pc:spChg>
      </pc:sldChg>
      <pc:sldChg chg="addSp delSp modSp new mod">
        <pc:chgData name="Shrey Bechara" userId="9059411d-b244-4d27-ad8a-c685a7523656" providerId="ADAL" clId="{CC67FD21-55A8-4724-BEB8-336CA6B258B0}" dt="2023-04-26T12:16:51.732" v="2124" actId="123"/>
        <pc:sldMkLst>
          <pc:docMk/>
          <pc:sldMk cId="2944668740" sldId="265"/>
        </pc:sldMkLst>
        <pc:spChg chg="mod">
          <ac:chgData name="Shrey Bechara" userId="9059411d-b244-4d27-ad8a-c685a7523656" providerId="ADAL" clId="{CC67FD21-55A8-4724-BEB8-336CA6B258B0}" dt="2023-04-26T12:07:24.544" v="1092" actId="2711"/>
          <ac:spMkLst>
            <pc:docMk/>
            <pc:sldMk cId="2944668740" sldId="265"/>
            <ac:spMk id="2" creationId="{062C47DE-8D96-D044-6131-65E8ACD6EF13}"/>
          </ac:spMkLst>
        </pc:spChg>
        <pc:spChg chg="mod">
          <ac:chgData name="Shrey Bechara" userId="9059411d-b244-4d27-ad8a-c685a7523656" providerId="ADAL" clId="{CC67FD21-55A8-4724-BEB8-336CA6B258B0}" dt="2023-04-26T12:16:51.732" v="2124" actId="123"/>
          <ac:spMkLst>
            <pc:docMk/>
            <pc:sldMk cId="2944668740" sldId="265"/>
            <ac:spMk id="3" creationId="{C470EA6C-1A4A-D231-2382-62BE397EB9E6}"/>
          </ac:spMkLst>
        </pc:spChg>
        <pc:cxnChg chg="add del">
          <ac:chgData name="Shrey Bechara" userId="9059411d-b244-4d27-ad8a-c685a7523656" providerId="ADAL" clId="{CC67FD21-55A8-4724-BEB8-336CA6B258B0}" dt="2023-04-26T11:58:17.316" v="1018" actId="11529"/>
          <ac:cxnSpMkLst>
            <pc:docMk/>
            <pc:sldMk cId="2944668740" sldId="265"/>
            <ac:cxnSpMk id="5" creationId="{0AA5489E-DD10-B2C8-67AF-A3603C2E22DE}"/>
          </ac:cxnSpMkLst>
        </pc:cxnChg>
        <pc:cxnChg chg="add del mod">
          <ac:chgData name="Shrey Bechara" userId="9059411d-b244-4d27-ad8a-c685a7523656" providerId="ADAL" clId="{CC67FD21-55A8-4724-BEB8-336CA6B258B0}" dt="2023-04-26T12:00:10.209" v="1034" actId="478"/>
          <ac:cxnSpMkLst>
            <pc:docMk/>
            <pc:sldMk cId="2944668740" sldId="265"/>
            <ac:cxnSpMk id="7" creationId="{B4C47CCA-6F9C-C116-4F54-0B572EACC1DA}"/>
          </ac:cxnSpMkLst>
        </pc:cxnChg>
        <pc:cxnChg chg="add del mod">
          <ac:chgData name="Shrey Bechara" userId="9059411d-b244-4d27-ad8a-c685a7523656" providerId="ADAL" clId="{CC67FD21-55A8-4724-BEB8-336CA6B258B0}" dt="2023-04-26T12:00:11.996" v="1035" actId="478"/>
          <ac:cxnSpMkLst>
            <pc:docMk/>
            <pc:sldMk cId="2944668740" sldId="265"/>
            <ac:cxnSpMk id="8" creationId="{47A8F30D-2D17-09D9-198E-961E8BD68943}"/>
          </ac:cxnSpMkLst>
        </pc:cxnChg>
        <pc:cxnChg chg="add del">
          <ac:chgData name="Shrey Bechara" userId="9059411d-b244-4d27-ad8a-c685a7523656" providerId="ADAL" clId="{CC67FD21-55A8-4724-BEB8-336CA6B258B0}" dt="2023-04-26T12:00:13.325" v="1036" actId="478"/>
          <ac:cxnSpMkLst>
            <pc:docMk/>
            <pc:sldMk cId="2944668740" sldId="265"/>
            <ac:cxnSpMk id="11" creationId="{98BF4437-7952-83C1-587F-0DC1D33276D9}"/>
          </ac:cxnSpMkLst>
        </pc:cxnChg>
        <pc:cxnChg chg="add del mod">
          <ac:chgData name="Shrey Bechara" userId="9059411d-b244-4d27-ad8a-c685a7523656" providerId="ADAL" clId="{CC67FD21-55A8-4724-BEB8-336CA6B258B0}" dt="2023-04-26T12:00:14.850" v="1037" actId="478"/>
          <ac:cxnSpMkLst>
            <pc:docMk/>
            <pc:sldMk cId="2944668740" sldId="265"/>
            <ac:cxnSpMk id="12" creationId="{09803D7D-7334-980F-38AE-E9BD0F759C27}"/>
          </ac:cxnSpMkLst>
        </pc:cxnChg>
      </pc:sldChg>
      <pc:sldChg chg="modSp new mod ord">
        <pc:chgData name="Shrey Bechara" userId="9059411d-b244-4d27-ad8a-c685a7523656" providerId="ADAL" clId="{CC67FD21-55A8-4724-BEB8-336CA6B258B0}" dt="2023-05-03T10:36:01.297" v="2529" actId="113"/>
        <pc:sldMkLst>
          <pc:docMk/>
          <pc:sldMk cId="3781213765" sldId="266"/>
        </pc:sldMkLst>
        <pc:spChg chg="mod">
          <ac:chgData name="Shrey Bechara" userId="9059411d-b244-4d27-ad8a-c685a7523656" providerId="ADAL" clId="{CC67FD21-55A8-4724-BEB8-336CA6B258B0}" dt="2023-04-26T12:02:57.386" v="1052" actId="20577"/>
          <ac:spMkLst>
            <pc:docMk/>
            <pc:sldMk cId="3781213765" sldId="266"/>
            <ac:spMk id="2" creationId="{159F724D-5A3A-3056-FD1B-0F21051E6361}"/>
          </ac:spMkLst>
        </pc:spChg>
        <pc:spChg chg="mod">
          <ac:chgData name="Shrey Bechara" userId="9059411d-b244-4d27-ad8a-c685a7523656" providerId="ADAL" clId="{CC67FD21-55A8-4724-BEB8-336CA6B258B0}" dt="2023-05-03T10:36:01.297" v="2529" actId="113"/>
          <ac:spMkLst>
            <pc:docMk/>
            <pc:sldMk cId="3781213765" sldId="266"/>
            <ac:spMk id="3" creationId="{DFA2A27D-A65B-8AE0-2A17-3A9E491BDD65}"/>
          </ac:spMkLst>
        </pc:spChg>
      </pc:sldChg>
      <pc:sldChg chg="modSp new mod">
        <pc:chgData name="Shrey Bechara" userId="9059411d-b244-4d27-ad8a-c685a7523656" providerId="ADAL" clId="{CC67FD21-55A8-4724-BEB8-336CA6B258B0}" dt="2023-04-26T12:17:48.083" v="2145" actId="404"/>
        <pc:sldMkLst>
          <pc:docMk/>
          <pc:sldMk cId="1227858471" sldId="267"/>
        </pc:sldMkLst>
        <pc:spChg chg="mod">
          <ac:chgData name="Shrey Bechara" userId="9059411d-b244-4d27-ad8a-c685a7523656" providerId="ADAL" clId="{CC67FD21-55A8-4724-BEB8-336CA6B258B0}" dt="2023-04-26T12:13:00.561" v="1628" actId="2711"/>
          <ac:spMkLst>
            <pc:docMk/>
            <pc:sldMk cId="1227858471" sldId="267"/>
            <ac:spMk id="2" creationId="{F4E913BF-D83E-94C6-834F-DF107507520A}"/>
          </ac:spMkLst>
        </pc:spChg>
        <pc:spChg chg="mod">
          <ac:chgData name="Shrey Bechara" userId="9059411d-b244-4d27-ad8a-c685a7523656" providerId="ADAL" clId="{CC67FD21-55A8-4724-BEB8-336CA6B258B0}" dt="2023-04-26T12:17:48.083" v="2145" actId="404"/>
          <ac:spMkLst>
            <pc:docMk/>
            <pc:sldMk cId="1227858471" sldId="267"/>
            <ac:spMk id="3" creationId="{E7BD1A41-A6A3-E1A4-F2A8-2DFBEC3D4D0A}"/>
          </ac:spMkLst>
        </pc:spChg>
      </pc:sldChg>
      <pc:sldChg chg="modSp new mod">
        <pc:chgData name="Shrey Bechara" userId="9059411d-b244-4d27-ad8a-c685a7523656" providerId="ADAL" clId="{CC67FD21-55A8-4724-BEB8-336CA6B258B0}" dt="2023-04-26T12:19:18.204" v="2159" actId="123"/>
        <pc:sldMkLst>
          <pc:docMk/>
          <pc:sldMk cId="4286848088" sldId="268"/>
        </pc:sldMkLst>
        <pc:spChg chg="mod">
          <ac:chgData name="Shrey Bechara" userId="9059411d-b244-4d27-ad8a-c685a7523656" providerId="ADAL" clId="{CC67FD21-55A8-4724-BEB8-336CA6B258B0}" dt="2023-04-26T12:18:48.927" v="2152" actId="2711"/>
          <ac:spMkLst>
            <pc:docMk/>
            <pc:sldMk cId="4286848088" sldId="268"/>
            <ac:spMk id="2" creationId="{D28E2F11-9AD4-B59B-E2D2-346A25F20448}"/>
          </ac:spMkLst>
        </pc:spChg>
        <pc:spChg chg="mod">
          <ac:chgData name="Shrey Bechara" userId="9059411d-b244-4d27-ad8a-c685a7523656" providerId="ADAL" clId="{CC67FD21-55A8-4724-BEB8-336CA6B258B0}" dt="2023-04-26T12:19:18.204" v="2159" actId="123"/>
          <ac:spMkLst>
            <pc:docMk/>
            <pc:sldMk cId="4286848088" sldId="268"/>
            <ac:spMk id="3" creationId="{8B684C96-A5A2-1D9B-C587-17D198596C7F}"/>
          </ac:spMkLst>
        </pc:spChg>
      </pc:sldChg>
      <pc:sldChg chg="modSp new mod">
        <pc:chgData name="Shrey Bechara" userId="9059411d-b244-4d27-ad8a-c685a7523656" providerId="ADAL" clId="{CC67FD21-55A8-4724-BEB8-336CA6B258B0}" dt="2023-05-01T06:58:20.975" v="2528" actId="20577"/>
        <pc:sldMkLst>
          <pc:docMk/>
          <pc:sldMk cId="4016399566" sldId="269"/>
        </pc:sldMkLst>
        <pc:spChg chg="mod">
          <ac:chgData name="Shrey Bechara" userId="9059411d-b244-4d27-ad8a-c685a7523656" providerId="ADAL" clId="{CC67FD21-55A8-4724-BEB8-336CA6B258B0}" dt="2023-04-26T12:20:46.271" v="2188" actId="20577"/>
          <ac:spMkLst>
            <pc:docMk/>
            <pc:sldMk cId="4016399566" sldId="269"/>
            <ac:spMk id="2" creationId="{2C2DA9F6-A62D-590B-A18D-0F94964DF2A8}"/>
          </ac:spMkLst>
        </pc:spChg>
        <pc:spChg chg="mod">
          <ac:chgData name="Shrey Bechara" userId="9059411d-b244-4d27-ad8a-c685a7523656" providerId="ADAL" clId="{CC67FD21-55A8-4724-BEB8-336CA6B258B0}" dt="2023-05-01T06:58:20.975" v="2528" actId="20577"/>
          <ac:spMkLst>
            <pc:docMk/>
            <pc:sldMk cId="4016399566" sldId="269"/>
            <ac:spMk id="3" creationId="{227B4DA0-3122-3323-003F-DD5ACBF31F17}"/>
          </ac:spMkLst>
        </pc:spChg>
      </pc:sldChg>
      <pc:sldChg chg="modSp new mod ord">
        <pc:chgData name="Shrey Bechara" userId="9059411d-b244-4d27-ad8a-c685a7523656" providerId="ADAL" clId="{CC67FD21-55A8-4724-BEB8-336CA6B258B0}" dt="2023-05-01T06:51:32.159" v="2469"/>
        <pc:sldMkLst>
          <pc:docMk/>
          <pc:sldMk cId="2650494131" sldId="270"/>
        </pc:sldMkLst>
        <pc:spChg chg="mod">
          <ac:chgData name="Shrey Bechara" userId="9059411d-b244-4d27-ad8a-c685a7523656" providerId="ADAL" clId="{CC67FD21-55A8-4724-BEB8-336CA6B258B0}" dt="2023-05-01T06:36:45.263" v="2213" actId="2711"/>
          <ac:spMkLst>
            <pc:docMk/>
            <pc:sldMk cId="2650494131" sldId="270"/>
            <ac:spMk id="2" creationId="{67FD3563-9229-4B07-028E-2899067D84BF}"/>
          </ac:spMkLst>
        </pc:spChg>
        <pc:spChg chg="mod">
          <ac:chgData name="Shrey Bechara" userId="9059411d-b244-4d27-ad8a-c685a7523656" providerId="ADAL" clId="{CC67FD21-55A8-4724-BEB8-336CA6B258B0}" dt="2023-05-01T06:49:23.801" v="2452" actId="255"/>
          <ac:spMkLst>
            <pc:docMk/>
            <pc:sldMk cId="2650494131" sldId="270"/>
            <ac:spMk id="3" creationId="{884E4863-119F-C12E-E6FC-A61DEAC39954}"/>
          </ac:spMkLst>
        </pc:spChg>
      </pc:sldChg>
      <pc:sldChg chg="modSp new mod ord">
        <pc:chgData name="Shrey Bechara" userId="9059411d-b244-4d27-ad8a-c685a7523656" providerId="ADAL" clId="{CC67FD21-55A8-4724-BEB8-336CA6B258B0}" dt="2023-05-03T10:38:30.834" v="2534" actId="1076"/>
        <pc:sldMkLst>
          <pc:docMk/>
          <pc:sldMk cId="3286112110" sldId="271"/>
        </pc:sldMkLst>
        <pc:spChg chg="mod">
          <ac:chgData name="Shrey Bechara" userId="9059411d-b244-4d27-ad8a-c685a7523656" providerId="ADAL" clId="{CC67FD21-55A8-4724-BEB8-336CA6B258B0}" dt="2023-05-01T06:52:42.556" v="2489" actId="20577"/>
          <ac:spMkLst>
            <pc:docMk/>
            <pc:sldMk cId="3286112110" sldId="271"/>
            <ac:spMk id="2" creationId="{ECD1E50A-E1D6-B2C7-9E93-672502596DD5}"/>
          </ac:spMkLst>
        </pc:spChg>
        <pc:spChg chg="mod">
          <ac:chgData name="Shrey Bechara" userId="9059411d-b244-4d27-ad8a-c685a7523656" providerId="ADAL" clId="{CC67FD21-55A8-4724-BEB8-336CA6B258B0}" dt="2023-05-03T10:38:30.834" v="2534" actId="1076"/>
          <ac:spMkLst>
            <pc:docMk/>
            <pc:sldMk cId="3286112110" sldId="271"/>
            <ac:spMk id="3" creationId="{2362C021-7F5F-6575-78CA-3A17CCA56942}"/>
          </ac:spMkLst>
        </pc:spChg>
      </pc:sldChg>
      <pc:sldChg chg="delSp modSp new mod ord">
        <pc:chgData name="Shrey Bechara" userId="9059411d-b244-4d27-ad8a-c685a7523656" providerId="ADAL" clId="{CC67FD21-55A8-4724-BEB8-336CA6B258B0}" dt="2023-05-03T10:39:04.941" v="2538" actId="113"/>
        <pc:sldMkLst>
          <pc:docMk/>
          <pc:sldMk cId="1741989952" sldId="272"/>
        </pc:sldMkLst>
        <pc:spChg chg="del">
          <ac:chgData name="Shrey Bechara" userId="9059411d-b244-4d27-ad8a-c685a7523656" providerId="ADAL" clId="{CC67FD21-55A8-4724-BEB8-336CA6B258B0}" dt="2023-05-01T06:41:11.669" v="2410" actId="478"/>
          <ac:spMkLst>
            <pc:docMk/>
            <pc:sldMk cId="1741989952" sldId="272"/>
            <ac:spMk id="2" creationId="{E79E8FC0-4F60-9FBB-14CE-4D1209A88284}"/>
          </ac:spMkLst>
        </pc:spChg>
        <pc:spChg chg="mod">
          <ac:chgData name="Shrey Bechara" userId="9059411d-b244-4d27-ad8a-c685a7523656" providerId="ADAL" clId="{CC67FD21-55A8-4724-BEB8-336CA6B258B0}" dt="2023-05-03T10:39:04.941" v="2538" actId="113"/>
          <ac:spMkLst>
            <pc:docMk/>
            <pc:sldMk cId="1741989952" sldId="272"/>
            <ac:spMk id="3" creationId="{FD8C6C62-885D-0B29-27C0-F597A70C555E}"/>
          </ac:spMkLst>
        </pc:spChg>
      </pc:sldChg>
      <pc:sldChg chg="modSp new mod ord">
        <pc:chgData name="Shrey Bechara" userId="9059411d-b244-4d27-ad8a-c685a7523656" providerId="ADAL" clId="{CC67FD21-55A8-4724-BEB8-336CA6B258B0}" dt="2023-05-01T06:50:54.786" v="2465" actId="255"/>
        <pc:sldMkLst>
          <pc:docMk/>
          <pc:sldMk cId="1774541295" sldId="273"/>
        </pc:sldMkLst>
        <pc:spChg chg="mod">
          <ac:chgData name="Shrey Bechara" userId="9059411d-b244-4d27-ad8a-c685a7523656" providerId="ADAL" clId="{CC67FD21-55A8-4724-BEB8-336CA6B258B0}" dt="2023-05-01T06:46:58.440" v="2436" actId="14100"/>
          <ac:spMkLst>
            <pc:docMk/>
            <pc:sldMk cId="1774541295" sldId="273"/>
            <ac:spMk id="2" creationId="{F363D0BE-72DA-344A-2308-C1D7A43A46C0}"/>
          </ac:spMkLst>
        </pc:spChg>
        <pc:spChg chg="mod">
          <ac:chgData name="Shrey Bechara" userId="9059411d-b244-4d27-ad8a-c685a7523656" providerId="ADAL" clId="{CC67FD21-55A8-4724-BEB8-336CA6B258B0}" dt="2023-05-01T06:50:54.786" v="2465" actId="255"/>
          <ac:spMkLst>
            <pc:docMk/>
            <pc:sldMk cId="1774541295" sldId="273"/>
            <ac:spMk id="3" creationId="{95CF9DED-4070-7A94-2434-707C46BE197B}"/>
          </ac:spMkLst>
        </pc:spChg>
      </pc:sldChg>
      <pc:sldChg chg="modSp new mod">
        <pc:chgData name="Shrey Bechara" userId="9059411d-b244-4d27-ad8a-c685a7523656" providerId="ADAL" clId="{CC67FD21-55A8-4724-BEB8-336CA6B258B0}" dt="2023-05-01T06:55:36.380" v="2514" actId="1076"/>
        <pc:sldMkLst>
          <pc:docMk/>
          <pc:sldMk cId="3499272622" sldId="274"/>
        </pc:sldMkLst>
        <pc:spChg chg="mod">
          <ac:chgData name="Shrey Bechara" userId="9059411d-b244-4d27-ad8a-c685a7523656" providerId="ADAL" clId="{CC67FD21-55A8-4724-BEB8-336CA6B258B0}" dt="2023-05-01T06:55:36.380" v="2514" actId="1076"/>
          <ac:spMkLst>
            <pc:docMk/>
            <pc:sldMk cId="3499272622" sldId="274"/>
            <ac:spMk id="3" creationId="{428BF7B3-45FA-BD08-D1FC-B05CE117DDE4}"/>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3B6B01B-4E93-4B56-8398-3FF521E6075F}" type="datetimeFigureOut">
              <a:rPr lang="en-US" smtClean="0"/>
              <a:t>5/3/2023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D30291-5951-4E70-A5D2-A4AA2828AFB2}" type="slidenum">
              <a:rPr lang="en-US" smtClean="0"/>
              <a:t>‹#›</a:t>
            </a:fld>
            <a:endParaRPr lang="en-US"/>
          </a:p>
        </p:txBody>
      </p:sp>
    </p:spTree>
    <p:extLst>
      <p:ext uri="{BB962C8B-B14F-4D97-AF65-F5344CB8AC3E}">
        <p14:creationId xmlns:p14="http://schemas.microsoft.com/office/powerpoint/2010/main" val="30146877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3B6B01B-4E93-4B56-8398-3FF521E6075F}" type="datetimeFigureOut">
              <a:rPr lang="en-US" smtClean="0"/>
              <a:t>5/3/2023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D30291-5951-4E70-A5D2-A4AA2828AFB2}" type="slidenum">
              <a:rPr lang="en-US" smtClean="0"/>
              <a:t>‹#›</a:t>
            </a:fld>
            <a:endParaRPr lang="en-US"/>
          </a:p>
        </p:txBody>
      </p:sp>
    </p:spTree>
    <p:extLst>
      <p:ext uri="{BB962C8B-B14F-4D97-AF65-F5344CB8AC3E}">
        <p14:creationId xmlns:p14="http://schemas.microsoft.com/office/powerpoint/2010/main" val="12451930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3B6B01B-4E93-4B56-8398-3FF521E6075F}" type="datetimeFigureOut">
              <a:rPr lang="en-US" smtClean="0"/>
              <a:t>5/3/2023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D30291-5951-4E70-A5D2-A4AA2828AFB2}" type="slidenum">
              <a:rPr lang="en-US" smtClean="0"/>
              <a:t>‹#›</a:t>
            </a:fld>
            <a:endParaRPr lang="en-US"/>
          </a:p>
        </p:txBody>
      </p:sp>
    </p:spTree>
    <p:extLst>
      <p:ext uri="{BB962C8B-B14F-4D97-AF65-F5344CB8AC3E}">
        <p14:creationId xmlns:p14="http://schemas.microsoft.com/office/powerpoint/2010/main" val="19654015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B6B01B-4E93-4B56-8398-3FF521E6075F}" type="datetimeFigureOut">
              <a:rPr lang="en-US" smtClean="0"/>
              <a:t>5/3/2023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D30291-5951-4E70-A5D2-A4AA2828AFB2}" type="slidenum">
              <a:rPr lang="en-US" smtClean="0"/>
              <a:t>‹#›</a:t>
            </a:fld>
            <a:endParaRPr lang="en-US"/>
          </a:p>
        </p:txBody>
      </p:sp>
    </p:spTree>
    <p:extLst>
      <p:ext uri="{BB962C8B-B14F-4D97-AF65-F5344CB8AC3E}">
        <p14:creationId xmlns:p14="http://schemas.microsoft.com/office/powerpoint/2010/main" val="2992327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B6B01B-4E93-4B56-8398-3FF521E6075F}" type="datetimeFigureOut">
              <a:rPr lang="en-US" smtClean="0"/>
              <a:t>5/3/2023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D30291-5951-4E70-A5D2-A4AA2828AFB2}" type="slidenum">
              <a:rPr lang="en-US" smtClean="0"/>
              <a:t>‹#›</a:t>
            </a:fld>
            <a:endParaRPr lang="en-US"/>
          </a:p>
        </p:txBody>
      </p:sp>
    </p:spTree>
    <p:extLst>
      <p:ext uri="{BB962C8B-B14F-4D97-AF65-F5344CB8AC3E}">
        <p14:creationId xmlns:p14="http://schemas.microsoft.com/office/powerpoint/2010/main" val="1942485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B6B01B-4E93-4B56-8398-3FF521E6075F}" type="datetimeFigureOut">
              <a:rPr lang="en-US" smtClean="0"/>
              <a:t>5/3/2023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D30291-5951-4E70-A5D2-A4AA2828AFB2}" type="slidenum">
              <a:rPr lang="en-US" smtClean="0"/>
              <a:t>‹#›</a:t>
            </a:fld>
            <a:endParaRPr lang="en-US"/>
          </a:p>
        </p:txBody>
      </p:sp>
    </p:spTree>
    <p:extLst>
      <p:ext uri="{BB962C8B-B14F-4D97-AF65-F5344CB8AC3E}">
        <p14:creationId xmlns:p14="http://schemas.microsoft.com/office/powerpoint/2010/main" val="545280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13B6B01B-4E93-4B56-8398-3FF521E6075F}" type="datetimeFigureOut">
              <a:rPr lang="en-US" smtClean="0"/>
              <a:t>5/3/2023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78D30291-5951-4E70-A5D2-A4AA2828AFB2}" type="slidenum">
              <a:rPr lang="en-US" smtClean="0"/>
              <a:t>‹#›</a:t>
            </a:fld>
            <a:endParaRPr lang="en-US"/>
          </a:p>
        </p:txBody>
      </p:sp>
    </p:spTree>
    <p:extLst>
      <p:ext uri="{BB962C8B-B14F-4D97-AF65-F5344CB8AC3E}">
        <p14:creationId xmlns:p14="http://schemas.microsoft.com/office/powerpoint/2010/main" val="3409185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13B6B01B-4E93-4B56-8398-3FF521E6075F}" type="datetimeFigureOut">
              <a:rPr lang="en-US" smtClean="0"/>
              <a:t>5/3/2023</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78D30291-5951-4E70-A5D2-A4AA2828AFB2}" type="slidenum">
              <a:rPr lang="en-US" smtClean="0"/>
              <a:t>‹#›</a:t>
            </a:fld>
            <a:endParaRPr lang="en-US"/>
          </a:p>
        </p:txBody>
      </p:sp>
    </p:spTree>
    <p:extLst>
      <p:ext uri="{BB962C8B-B14F-4D97-AF65-F5344CB8AC3E}">
        <p14:creationId xmlns:p14="http://schemas.microsoft.com/office/powerpoint/2010/main" val="2476946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13B6B01B-4E93-4B56-8398-3FF521E6075F}" type="datetimeFigureOut">
              <a:rPr lang="en-US" smtClean="0"/>
              <a:t>5/3/2023</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78D30291-5951-4E70-A5D2-A4AA2828AFB2}" type="slidenum">
              <a:rPr lang="en-US" smtClean="0"/>
              <a:t>‹#›</a:t>
            </a:fld>
            <a:endParaRPr lang="en-US"/>
          </a:p>
        </p:txBody>
      </p:sp>
    </p:spTree>
    <p:extLst>
      <p:ext uri="{BB962C8B-B14F-4D97-AF65-F5344CB8AC3E}">
        <p14:creationId xmlns:p14="http://schemas.microsoft.com/office/powerpoint/2010/main" val="2792196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3B6B01B-4E93-4B56-8398-3FF521E6075F}" type="datetimeFigureOut">
              <a:rPr lang="en-US" smtClean="0"/>
              <a:t>5/3/2023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D30291-5951-4E70-A5D2-A4AA2828AFB2}" type="slidenum">
              <a:rPr lang="en-US" smtClean="0"/>
              <a:t>‹#›</a:t>
            </a:fld>
            <a:endParaRPr lang="en-US"/>
          </a:p>
        </p:txBody>
      </p:sp>
    </p:spTree>
    <p:extLst>
      <p:ext uri="{BB962C8B-B14F-4D97-AF65-F5344CB8AC3E}">
        <p14:creationId xmlns:p14="http://schemas.microsoft.com/office/powerpoint/2010/main" val="1516033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13B6B01B-4E93-4B56-8398-3FF521E6075F}" type="datetimeFigureOut">
              <a:rPr lang="en-US" smtClean="0"/>
              <a:t>5/3/2023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78D30291-5951-4E70-A5D2-A4AA2828AFB2}" type="slidenum">
              <a:rPr lang="en-US" smtClean="0"/>
              <a:t>‹#›</a:t>
            </a:fld>
            <a:endParaRPr lang="en-US"/>
          </a:p>
        </p:txBody>
      </p:sp>
    </p:spTree>
    <p:extLst>
      <p:ext uri="{BB962C8B-B14F-4D97-AF65-F5344CB8AC3E}">
        <p14:creationId xmlns:p14="http://schemas.microsoft.com/office/powerpoint/2010/main" val="2976296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13B6B01B-4E93-4B56-8398-3FF521E6075F}" type="datetimeFigureOut">
              <a:rPr lang="en-US" smtClean="0"/>
              <a:t>5/3/2023</a:t>
            </a:fld>
            <a:endParaRPr lang="en-US"/>
          </a:p>
        </p:txBody>
      </p:sp>
      <p:sp>
        <p:nvSpPr>
          <p:cNvPr id="9" name="Footer Placeholder 8"/>
          <p:cNvSpPr>
            <a:spLocks noGrp="1"/>
          </p:cNvSpPr>
          <p:nvPr>
            <p:ph type="ftr" sz="quarter" idx="11"/>
          </p:nvPr>
        </p:nvSpPr>
        <p:spPr>
          <a:xfrm>
            <a:off x="3499101" y="6356350"/>
            <a:ext cx="5911517" cy="365125"/>
          </a:xfrm>
        </p:spPr>
        <p:txBody>
          <a:bodyPr/>
          <a:lstStyle/>
          <a:p>
            <a:endParaRPr lang="en-US"/>
          </a:p>
        </p:txBody>
      </p:sp>
      <p:sp>
        <p:nvSpPr>
          <p:cNvPr id="10" name="Slide Number Placeholder 9"/>
          <p:cNvSpPr>
            <a:spLocks noGrp="1"/>
          </p:cNvSpPr>
          <p:nvPr>
            <p:ph type="sldNum" sz="quarter" idx="12"/>
          </p:nvPr>
        </p:nvSpPr>
        <p:spPr/>
        <p:txBody>
          <a:bodyPr/>
          <a:lstStyle/>
          <a:p>
            <a:fld id="{78D30291-5951-4E70-A5D2-A4AA2828AFB2}" type="slidenum">
              <a:rPr lang="en-US" smtClean="0"/>
              <a:t>‹#›</a:t>
            </a:fld>
            <a:endParaRPr lang="en-US"/>
          </a:p>
        </p:txBody>
      </p:sp>
    </p:spTree>
    <p:extLst>
      <p:ext uri="{BB962C8B-B14F-4D97-AF65-F5344CB8AC3E}">
        <p14:creationId xmlns:p14="http://schemas.microsoft.com/office/powerpoint/2010/main" val="969846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13B6B01B-4E93-4B56-8398-3FF521E6075F}" type="datetimeFigureOut">
              <a:rPr lang="en-US" smtClean="0"/>
              <a:t>5/3/2023</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78D30291-5951-4E70-A5D2-A4AA2828AFB2}" type="slidenum">
              <a:rPr lang="en-US" smtClean="0"/>
              <a:t>‹#›</a:t>
            </a:fld>
            <a:endParaRPr lang="en-US"/>
          </a:p>
        </p:txBody>
      </p:sp>
    </p:spTree>
    <p:extLst>
      <p:ext uri="{BB962C8B-B14F-4D97-AF65-F5344CB8AC3E}">
        <p14:creationId xmlns:p14="http://schemas.microsoft.com/office/powerpoint/2010/main" val="173181249"/>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DB23C2B-2054-4D8B-9E98-9190F8E05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797B5BC-9873-45F9-97D6-298FB5AF0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2000"/>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505D533-047F-31CF-9A1D-B95DB18F5A5E}"/>
              </a:ext>
            </a:extLst>
          </p:cNvPr>
          <p:cNvSpPr>
            <a:spLocks noGrp="1"/>
          </p:cNvSpPr>
          <p:nvPr>
            <p:ph type="title"/>
          </p:nvPr>
        </p:nvSpPr>
        <p:spPr>
          <a:xfrm>
            <a:off x="494260" y="1683144"/>
            <a:ext cx="3665812" cy="3491712"/>
          </a:xfrm>
        </p:spPr>
        <p:txBody>
          <a:bodyPr>
            <a:normAutofit/>
          </a:bodyPr>
          <a:lstStyle/>
          <a:p>
            <a:r>
              <a:rPr lang="en-US" dirty="0">
                <a:latin typeface="Times New Roman" panose="02020603050405020304" pitchFamily="18" charset="0"/>
                <a:cs typeface="Times New Roman" panose="02020603050405020304" pitchFamily="18" charset="0"/>
              </a:rPr>
              <a:t>Presented by:</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Shrey Bechara</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GID:</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158312</a:t>
            </a:r>
          </a:p>
        </p:txBody>
      </p:sp>
      <p:sp>
        <p:nvSpPr>
          <p:cNvPr id="3" name="Content Placeholder 2">
            <a:extLst>
              <a:ext uri="{FF2B5EF4-FFF2-40B4-BE49-F238E27FC236}">
                <a16:creationId xmlns:a16="http://schemas.microsoft.com/office/drawing/2014/main" id="{37836AF6-F639-FBF6-AB59-1D2DA8D5B8E1}"/>
              </a:ext>
            </a:extLst>
          </p:cNvPr>
          <p:cNvSpPr>
            <a:spLocks noGrp="1"/>
          </p:cNvSpPr>
          <p:nvPr>
            <p:ph sz="quarter" idx="13"/>
          </p:nvPr>
        </p:nvSpPr>
        <p:spPr>
          <a:xfrm>
            <a:off x="4361606" y="1683143"/>
            <a:ext cx="6627377" cy="3491713"/>
          </a:xfrm>
        </p:spPr>
        <p:txBody>
          <a:bodyPr>
            <a:normAutofit/>
          </a:bodyPr>
          <a:lstStyle/>
          <a:p>
            <a:r>
              <a:rPr lang="en-US" sz="5400" b="1" dirty="0">
                <a:solidFill>
                  <a:schemeClr val="tx1"/>
                </a:solidFill>
                <a:latin typeface="Times New Roman" panose="02020603050405020304" pitchFamily="18" charset="0"/>
                <a:cs typeface="Times New Roman" panose="02020603050405020304" pitchFamily="18" charset="0"/>
              </a:rPr>
              <a:t>Microcontroller Basics</a:t>
            </a:r>
          </a:p>
        </p:txBody>
      </p:sp>
      <p:sp>
        <p:nvSpPr>
          <p:cNvPr id="12" name="Freeform: Shape 11">
            <a:extLst>
              <a:ext uri="{FF2B5EF4-FFF2-40B4-BE49-F238E27FC236}">
                <a16:creationId xmlns:a16="http://schemas.microsoft.com/office/drawing/2014/main" id="{665C2FCD-09A4-4B4B-AA73-F330DFE91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1190517" y="1056875"/>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97906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imeline&#10;&#10;Description automatically generated">
            <a:extLst>
              <a:ext uri="{FF2B5EF4-FFF2-40B4-BE49-F238E27FC236}">
                <a16:creationId xmlns:a16="http://schemas.microsoft.com/office/drawing/2014/main" id="{FA544C55-69D2-1D5E-3E7F-5E980DF3E0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68738" y="1366837"/>
            <a:ext cx="7315200" cy="4114800"/>
          </a:xfrm>
        </p:spPr>
      </p:pic>
    </p:spTree>
    <p:extLst>
      <p:ext uri="{BB962C8B-B14F-4D97-AF65-F5344CB8AC3E}">
        <p14:creationId xmlns:p14="http://schemas.microsoft.com/office/powerpoint/2010/main" val="3731151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10;&#10;Description automatically generated with medium confidence">
            <a:extLst>
              <a:ext uri="{FF2B5EF4-FFF2-40B4-BE49-F238E27FC236}">
                <a16:creationId xmlns:a16="http://schemas.microsoft.com/office/drawing/2014/main" id="{5A551BFA-4DCF-4228-F4FF-5D94001430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68738" y="1366837"/>
            <a:ext cx="7315200" cy="4114800"/>
          </a:xfrm>
        </p:spPr>
      </p:pic>
    </p:spTree>
    <p:extLst>
      <p:ext uri="{BB962C8B-B14F-4D97-AF65-F5344CB8AC3E}">
        <p14:creationId xmlns:p14="http://schemas.microsoft.com/office/powerpoint/2010/main" val="31962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17152FA2-9302-70D1-6531-276A132BDF8F}"/>
              </a:ext>
            </a:extLst>
          </p:cNvPr>
          <p:cNvPicPr>
            <a:picLocks noChangeAspect="1"/>
          </p:cNvPicPr>
          <p:nvPr/>
        </p:nvPicPr>
        <p:blipFill rotWithShape="1">
          <a:blip r:embed="rId2">
            <a:extLst>
              <a:ext uri="{28A0092B-C50C-407E-A947-70E740481C1C}">
                <a14:useLocalDpi xmlns:a14="http://schemas.microsoft.com/office/drawing/2010/main" val="0"/>
              </a:ext>
            </a:extLst>
          </a:blip>
          <a:srcRect l="1481" r="16508" b="-1"/>
          <a:stretch/>
        </p:blipFill>
        <p:spPr>
          <a:xfrm>
            <a:off x="3483622" y="763524"/>
            <a:ext cx="8270228" cy="5330952"/>
          </a:xfrm>
          <a:prstGeom prst="rect">
            <a:avLst/>
          </a:prstGeom>
        </p:spPr>
      </p:pic>
    </p:spTree>
    <p:extLst>
      <p:ext uri="{BB962C8B-B14F-4D97-AF65-F5344CB8AC3E}">
        <p14:creationId xmlns:p14="http://schemas.microsoft.com/office/powerpoint/2010/main" val="1822462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imeline&#10;&#10;Description automatically generated">
            <a:extLst>
              <a:ext uri="{FF2B5EF4-FFF2-40B4-BE49-F238E27FC236}">
                <a16:creationId xmlns:a16="http://schemas.microsoft.com/office/drawing/2014/main" id="{7BDC80AD-8E55-076A-1885-D47C9DFDFE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68738" y="1366837"/>
            <a:ext cx="7315200" cy="4114800"/>
          </a:xfrm>
        </p:spPr>
      </p:pic>
    </p:spTree>
    <p:extLst>
      <p:ext uri="{BB962C8B-B14F-4D97-AF65-F5344CB8AC3E}">
        <p14:creationId xmlns:p14="http://schemas.microsoft.com/office/powerpoint/2010/main" val="3167921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243F6-8CD9-93A6-807C-BD61691567B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ADC: Analog to Digital Converter</a:t>
            </a:r>
          </a:p>
        </p:txBody>
      </p:sp>
      <p:sp>
        <p:nvSpPr>
          <p:cNvPr id="3" name="Content Placeholder 2">
            <a:extLst>
              <a:ext uri="{FF2B5EF4-FFF2-40B4-BE49-F238E27FC236}">
                <a16:creationId xmlns:a16="http://schemas.microsoft.com/office/drawing/2014/main" id="{C63FCE21-6787-5FC4-A0EB-0BD0180B8567}"/>
              </a:ext>
            </a:extLst>
          </p:cNvPr>
          <p:cNvSpPr>
            <a:spLocks noGrp="1"/>
          </p:cNvSpPr>
          <p:nvPr>
            <p:ph idx="1"/>
          </p:nvPr>
        </p:nvSpPr>
        <p:spPr/>
        <p:txBody>
          <a:bodyPr/>
          <a:lstStyle/>
          <a:p>
            <a:pPr algn="just"/>
            <a:r>
              <a:rPr lang="en-US" sz="2400" dirty="0">
                <a:solidFill>
                  <a:schemeClr val="tx1"/>
                </a:solidFill>
                <a:latin typeface="Times New Roman" panose="02020603050405020304" pitchFamily="18" charset="0"/>
                <a:cs typeface="Times New Roman" panose="02020603050405020304" pitchFamily="18" charset="0"/>
              </a:rPr>
              <a:t>It is an electronic component which converts analog signals to digital signals.</a:t>
            </a:r>
          </a:p>
          <a:p>
            <a:pPr algn="just"/>
            <a:r>
              <a:rPr lang="en-US" sz="2400" dirty="0">
                <a:solidFill>
                  <a:schemeClr val="tx1"/>
                </a:solidFill>
                <a:latin typeface="Times New Roman" panose="02020603050405020304" pitchFamily="18" charset="0"/>
                <a:cs typeface="Times New Roman" panose="02020603050405020304" pitchFamily="18" charset="0"/>
              </a:rPr>
              <a:t>It involve of a 2 main steps:</a:t>
            </a:r>
          </a:p>
          <a:p>
            <a:pPr marL="457200" indent="-457200" algn="just">
              <a:buFont typeface="+mj-lt"/>
              <a:buAutoNum type="arabicPeriod"/>
            </a:pPr>
            <a:r>
              <a:rPr lang="en-US" sz="2400" dirty="0">
                <a:solidFill>
                  <a:schemeClr val="tx1"/>
                </a:solidFill>
                <a:latin typeface="Times New Roman" panose="02020603050405020304" pitchFamily="18" charset="0"/>
                <a:cs typeface="Times New Roman" panose="02020603050405020304" pitchFamily="18" charset="0"/>
              </a:rPr>
              <a:t>Sampling of an analog signal -- How much sampling rate is required? Ans: Nyquist theorem stats Bandwidth of a signal -&gt; 2*Sampling rate else it will show quantization error.  </a:t>
            </a:r>
          </a:p>
          <a:p>
            <a:pPr marL="457200" indent="-457200" algn="just">
              <a:buFont typeface="+mj-lt"/>
              <a:buAutoNum type="arabicPeriod"/>
            </a:pPr>
            <a:r>
              <a:rPr lang="en-US" sz="2400" dirty="0">
                <a:solidFill>
                  <a:schemeClr val="tx1"/>
                </a:solidFill>
                <a:latin typeface="Times New Roman" panose="02020603050405020304" pitchFamily="18" charset="0"/>
                <a:cs typeface="Times New Roman" panose="02020603050405020304" pitchFamily="18" charset="0"/>
              </a:rPr>
              <a:t>Quantization of an analog signal.</a:t>
            </a:r>
          </a:p>
          <a:p>
            <a:pPr algn="just"/>
            <a:endParaRPr 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3709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C47DE-8D96-D044-6131-65E8ACD6EF1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Watchdog Timer</a:t>
            </a:r>
          </a:p>
        </p:txBody>
      </p:sp>
      <p:sp>
        <p:nvSpPr>
          <p:cNvPr id="3" name="Content Placeholder 2">
            <a:extLst>
              <a:ext uri="{FF2B5EF4-FFF2-40B4-BE49-F238E27FC236}">
                <a16:creationId xmlns:a16="http://schemas.microsoft.com/office/drawing/2014/main" id="{C470EA6C-1A4A-D231-2382-62BE397EB9E6}"/>
              </a:ext>
            </a:extLst>
          </p:cNvPr>
          <p:cNvSpPr>
            <a:spLocks noGrp="1"/>
          </p:cNvSpPr>
          <p:nvPr>
            <p:ph idx="1"/>
          </p:nvPr>
        </p:nvSpPr>
        <p:spPr/>
        <p:txBody>
          <a:bodyPr>
            <a:normAutofit/>
          </a:bodyPr>
          <a:lstStyle/>
          <a:p>
            <a:pPr algn="just"/>
            <a:r>
              <a:rPr lang="en-US" sz="2400" dirty="0">
                <a:solidFill>
                  <a:schemeClr val="tx1"/>
                </a:solidFill>
                <a:latin typeface="Times New Roman" panose="02020603050405020304" pitchFamily="18" charset="0"/>
                <a:cs typeface="Times New Roman" panose="02020603050405020304" pitchFamily="18" charset="0"/>
              </a:rPr>
              <a:t>It is used to reset the processor, but when?</a:t>
            </a:r>
          </a:p>
          <a:p>
            <a:pPr algn="just"/>
            <a:r>
              <a:rPr lang="en-US" sz="2400" dirty="0">
                <a:solidFill>
                  <a:schemeClr val="tx1"/>
                </a:solidFill>
                <a:latin typeface="Times New Roman" panose="02020603050405020304" pitchFamily="18" charset="0"/>
                <a:cs typeface="Times New Roman" panose="02020603050405020304" pitchFamily="18" charset="0"/>
              </a:rPr>
              <a:t>Basically, WDT is connected with a processor and processor will periodically send a signal regarding its health to a WDT and it will monitor that.</a:t>
            </a:r>
          </a:p>
          <a:p>
            <a:pPr algn="just"/>
            <a:r>
              <a:rPr lang="en-US" sz="2400" dirty="0">
                <a:solidFill>
                  <a:schemeClr val="tx1"/>
                </a:solidFill>
                <a:latin typeface="Times New Roman" panose="02020603050405020304" pitchFamily="18" charset="0"/>
                <a:cs typeface="Times New Roman" panose="02020603050405020304" pitchFamily="18" charset="0"/>
              </a:rPr>
              <a:t>If signal from the processor is not received by the WDT in predefined time, then it will understand that processor is misbehaving due to software or hardware bug.</a:t>
            </a:r>
          </a:p>
          <a:p>
            <a:pPr algn="just"/>
            <a:r>
              <a:rPr lang="en-US" sz="2400" dirty="0">
                <a:solidFill>
                  <a:schemeClr val="tx1"/>
                </a:solidFill>
                <a:latin typeface="Times New Roman" panose="02020603050405020304" pitchFamily="18" charset="0"/>
                <a:cs typeface="Times New Roman" panose="02020603050405020304" pitchFamily="18" charset="0"/>
              </a:rPr>
              <a:t>So, it will reset it.</a:t>
            </a:r>
          </a:p>
        </p:txBody>
      </p:sp>
    </p:spTree>
    <p:extLst>
      <p:ext uri="{BB962C8B-B14F-4D97-AF65-F5344CB8AC3E}">
        <p14:creationId xmlns:p14="http://schemas.microsoft.com/office/powerpoint/2010/main" val="2944668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913BF-D83E-94C6-834F-DF107507520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Real time clock </a:t>
            </a:r>
          </a:p>
        </p:txBody>
      </p:sp>
      <p:sp>
        <p:nvSpPr>
          <p:cNvPr id="3" name="Content Placeholder 2">
            <a:extLst>
              <a:ext uri="{FF2B5EF4-FFF2-40B4-BE49-F238E27FC236}">
                <a16:creationId xmlns:a16="http://schemas.microsoft.com/office/drawing/2014/main" id="{E7BD1A41-A6A3-E1A4-F2A8-2DFBEC3D4D0A}"/>
              </a:ext>
            </a:extLst>
          </p:cNvPr>
          <p:cNvSpPr>
            <a:spLocks noGrp="1"/>
          </p:cNvSpPr>
          <p:nvPr>
            <p:ph idx="1"/>
          </p:nvPr>
        </p:nvSpPr>
        <p:spPr/>
        <p:txBody>
          <a:bodyPr>
            <a:normAutofit/>
          </a:bodyPr>
          <a:lstStyle/>
          <a:p>
            <a:pPr algn="just"/>
            <a:r>
              <a:rPr lang="en-US" sz="2400" dirty="0">
                <a:solidFill>
                  <a:schemeClr val="tx1"/>
                </a:solidFill>
                <a:latin typeface="Times New Roman" panose="02020603050405020304" pitchFamily="18" charset="0"/>
                <a:cs typeface="Times New Roman" panose="02020603050405020304" pitchFamily="18" charset="0"/>
              </a:rPr>
              <a:t>It basically gathers the data of all the components in real time and store in very detailed manner i.e. it will have data of a any components behavior with time, date, year etc.</a:t>
            </a:r>
          </a:p>
          <a:p>
            <a:pPr algn="just"/>
            <a:r>
              <a:rPr lang="en-US" sz="2400" dirty="0">
                <a:solidFill>
                  <a:schemeClr val="tx1"/>
                </a:solidFill>
                <a:latin typeface="Times New Roman" panose="02020603050405020304" pitchFamily="18" charset="0"/>
                <a:cs typeface="Times New Roman" panose="02020603050405020304" pitchFamily="18" charset="0"/>
              </a:rPr>
              <a:t>So, its attached with almost every embedded systems to monitor and to take necessary steps to trigger or to terminate any process at real time for max accuracy and efficiency.</a:t>
            </a:r>
          </a:p>
        </p:txBody>
      </p:sp>
    </p:spTree>
    <p:extLst>
      <p:ext uri="{BB962C8B-B14F-4D97-AF65-F5344CB8AC3E}">
        <p14:creationId xmlns:p14="http://schemas.microsoft.com/office/powerpoint/2010/main" val="1227858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E2F11-9AD4-B59B-E2D2-346A25F20448}"/>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Timer</a:t>
            </a:r>
          </a:p>
        </p:txBody>
      </p:sp>
      <p:sp>
        <p:nvSpPr>
          <p:cNvPr id="3" name="Content Placeholder 2">
            <a:extLst>
              <a:ext uri="{FF2B5EF4-FFF2-40B4-BE49-F238E27FC236}">
                <a16:creationId xmlns:a16="http://schemas.microsoft.com/office/drawing/2014/main" id="{8B684C96-A5A2-1D9B-C587-17D198596C7F}"/>
              </a:ext>
            </a:extLst>
          </p:cNvPr>
          <p:cNvSpPr>
            <a:spLocks noGrp="1"/>
          </p:cNvSpPr>
          <p:nvPr>
            <p:ph idx="1"/>
          </p:nvPr>
        </p:nvSpPr>
        <p:spPr/>
        <p:txBody>
          <a:bodyPr>
            <a:normAutofit/>
          </a:bodyPr>
          <a:lstStyle/>
          <a:p>
            <a:pPr algn="just"/>
            <a:r>
              <a:rPr lang="en-US" sz="2400" dirty="0">
                <a:solidFill>
                  <a:schemeClr val="tx1"/>
                </a:solidFill>
                <a:latin typeface="Times New Roman" panose="02020603050405020304" pitchFamily="18" charset="0"/>
                <a:cs typeface="Times New Roman" panose="02020603050405020304" pitchFamily="18" charset="0"/>
              </a:rPr>
              <a:t>T</a:t>
            </a:r>
            <a:r>
              <a:rPr lang="en-US" sz="2400" b="0" i="0" dirty="0">
                <a:solidFill>
                  <a:schemeClr val="tx1"/>
                </a:solidFill>
                <a:effectLst/>
                <a:latin typeface="Times New Roman" panose="02020603050405020304" pitchFamily="18" charset="0"/>
                <a:cs typeface="Times New Roman" panose="02020603050405020304" pitchFamily="18" charset="0"/>
              </a:rPr>
              <a:t>imers in microcontrollers are a crucial component for many embedded systems applications that require precise timing or real-time control. They provide an accurate and reliable way to generate interrupts and measure time intervals, making them a fundamental part of microcontroller programming.</a:t>
            </a:r>
            <a:endParaRPr lang="en-US"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68480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DA9F6-A62D-590B-A18D-0F94964DF2A8}"/>
              </a:ext>
            </a:extLst>
          </p:cNvPr>
          <p:cNvSpPr>
            <a:spLocks noGrp="1"/>
          </p:cNvSpPr>
          <p:nvPr>
            <p:ph type="title"/>
          </p:nvPr>
        </p:nvSpPr>
        <p:spPr/>
        <p:txBody>
          <a:bodyPr/>
          <a:lstStyle/>
          <a:p>
            <a:r>
              <a:rPr lang="en-US" dirty="0"/>
              <a:t>Pulse-Width Modulation</a:t>
            </a:r>
          </a:p>
        </p:txBody>
      </p:sp>
      <p:sp>
        <p:nvSpPr>
          <p:cNvPr id="3" name="Content Placeholder 2">
            <a:extLst>
              <a:ext uri="{FF2B5EF4-FFF2-40B4-BE49-F238E27FC236}">
                <a16:creationId xmlns:a16="http://schemas.microsoft.com/office/drawing/2014/main" id="{227B4DA0-3122-3323-003F-DD5ACBF31F17}"/>
              </a:ext>
            </a:extLst>
          </p:cNvPr>
          <p:cNvSpPr>
            <a:spLocks noGrp="1"/>
          </p:cNvSpPr>
          <p:nvPr>
            <p:ph idx="1"/>
          </p:nvPr>
        </p:nvSpPr>
        <p:spPr/>
        <p:txBody>
          <a:bodyPr>
            <a:normAutofit/>
          </a:bodyPr>
          <a:lstStyle/>
          <a:p>
            <a:pPr algn="just"/>
            <a:r>
              <a:rPr lang="en-US" sz="2400" b="0" i="0" dirty="0">
                <a:solidFill>
                  <a:schemeClr val="tx1"/>
                </a:solidFill>
                <a:effectLst/>
                <a:latin typeface="Times New Roman" panose="02020603050405020304" pitchFamily="18" charset="0"/>
                <a:cs typeface="Times New Roman" panose="02020603050405020304" pitchFamily="18" charset="0"/>
              </a:rPr>
              <a:t>PWM stands for Pulse-Width Modulation, which is a method of digital signal processing used in microcontrollers to generate analog output signals. PWM signals are used to control the speed of motors, the brightness of LEDs, and other applications that require variable output voltages.</a:t>
            </a:r>
          </a:p>
          <a:p>
            <a:pPr algn="just"/>
            <a:r>
              <a:rPr lang="en-US" sz="2400" b="0" i="0" dirty="0">
                <a:solidFill>
                  <a:schemeClr val="tx1"/>
                </a:solidFill>
                <a:effectLst/>
                <a:latin typeface="Times New Roman" panose="02020603050405020304" pitchFamily="18" charset="0"/>
                <a:cs typeface="Times New Roman" panose="02020603050405020304" pitchFamily="18" charset="0"/>
              </a:rPr>
              <a:t>In a microcontroller, PWM signals are generated by output pins that are configured for PWM mode. These pins are connected to a timer/counter peripheral, which generates a series of pulses with a fixed </a:t>
            </a:r>
            <a:r>
              <a:rPr lang="en-US" sz="2400" b="0" i="0">
                <a:solidFill>
                  <a:schemeClr val="tx1"/>
                </a:solidFill>
                <a:effectLst/>
                <a:latin typeface="Times New Roman" panose="02020603050405020304" pitchFamily="18" charset="0"/>
                <a:cs typeface="Times New Roman" panose="02020603050405020304" pitchFamily="18" charset="0"/>
              </a:rPr>
              <a:t>frequency.</a:t>
            </a:r>
            <a:endParaRPr lang="en-US" sz="2400" b="0" i="0" dirty="0">
              <a:solidFill>
                <a:schemeClr val="tx1"/>
              </a:solidFill>
              <a:effectLst/>
              <a:latin typeface="Times New Roman" panose="02020603050405020304" pitchFamily="18" charset="0"/>
              <a:cs typeface="Times New Roman" panose="02020603050405020304" pitchFamily="18" charset="0"/>
            </a:endParaRPr>
          </a:p>
          <a:p>
            <a:pPr algn="just"/>
            <a:endParaRPr lang="en-US"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6399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F724D-5A3A-3056-FD1B-0F21051E636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Clock</a:t>
            </a:r>
          </a:p>
        </p:txBody>
      </p:sp>
      <p:sp>
        <p:nvSpPr>
          <p:cNvPr id="3" name="Content Placeholder 2">
            <a:extLst>
              <a:ext uri="{FF2B5EF4-FFF2-40B4-BE49-F238E27FC236}">
                <a16:creationId xmlns:a16="http://schemas.microsoft.com/office/drawing/2014/main" id="{DFA2A27D-A65B-8AE0-2A17-3A9E491BDD65}"/>
              </a:ext>
            </a:extLst>
          </p:cNvPr>
          <p:cNvSpPr>
            <a:spLocks noGrp="1"/>
          </p:cNvSpPr>
          <p:nvPr>
            <p:ph idx="1"/>
          </p:nvPr>
        </p:nvSpPr>
        <p:spPr/>
        <p:txBody>
          <a:bodyPr>
            <a:normAutofit/>
          </a:bodyPr>
          <a:lstStyle/>
          <a:p>
            <a:pPr algn="just"/>
            <a:r>
              <a:rPr lang="en-US" sz="2200" b="0" i="0" dirty="0">
                <a:solidFill>
                  <a:schemeClr val="tx1"/>
                </a:solidFill>
                <a:effectLst/>
                <a:latin typeface="Times New Roman" panose="02020603050405020304" pitchFamily="18" charset="0"/>
                <a:cs typeface="Times New Roman" panose="02020603050405020304" pitchFamily="18" charset="0"/>
              </a:rPr>
              <a:t>A clock in a microcontroller is an electronic component that generates a series of pulses at a fixed frequency, which are used to synchronize the operation of the microcontroller and its peripherals. The clock is typically generated by a </a:t>
            </a:r>
            <a:r>
              <a:rPr lang="en-US" sz="2200" i="0" dirty="0">
                <a:solidFill>
                  <a:schemeClr val="tx1"/>
                </a:solidFill>
                <a:effectLst/>
                <a:latin typeface="Times New Roman" panose="02020603050405020304" pitchFamily="18" charset="0"/>
                <a:cs typeface="Times New Roman" panose="02020603050405020304" pitchFamily="18" charset="0"/>
              </a:rPr>
              <a:t>crystal oscillator </a:t>
            </a:r>
            <a:r>
              <a:rPr lang="en-US" sz="2200" b="0" i="0" dirty="0">
                <a:solidFill>
                  <a:schemeClr val="tx1"/>
                </a:solidFill>
                <a:effectLst/>
                <a:latin typeface="Times New Roman" panose="02020603050405020304" pitchFamily="18" charset="0"/>
                <a:cs typeface="Times New Roman" panose="02020603050405020304" pitchFamily="18" charset="0"/>
              </a:rPr>
              <a:t>or an RC circuit, and its frequency is usually measured in megahertz (MHz) or kilohertz (kHz).</a:t>
            </a:r>
          </a:p>
          <a:p>
            <a:pPr algn="just"/>
            <a:r>
              <a:rPr lang="en-US" sz="2200" b="0" i="0" dirty="0">
                <a:solidFill>
                  <a:schemeClr val="tx1"/>
                </a:solidFill>
                <a:effectLst/>
                <a:latin typeface="Times New Roman" panose="02020603050405020304" pitchFamily="18" charset="0"/>
                <a:cs typeface="Times New Roman" panose="02020603050405020304" pitchFamily="18" charset="0"/>
              </a:rPr>
              <a:t>The clock signal is used by the microcontroller to synchronize the execution of instructions and the operation of peripherals such as timers, serial ports, and analog-to-digital converters. The clock frequency determines the speed at which the microcontroller operates, and higher clock frequencies generally result in faster processing speeds.</a:t>
            </a:r>
            <a:endParaRPr lang="en-US" sz="2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1213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D3563-9229-4B07-028E-2899067D84BF}"/>
              </a:ext>
            </a:extLst>
          </p:cNvPr>
          <p:cNvSpPr>
            <a:spLocks noGrp="1"/>
          </p:cNvSpPr>
          <p:nvPr>
            <p:ph type="title"/>
          </p:nvPr>
        </p:nvSpPr>
        <p:spPr/>
        <p:txBody>
          <a:bodyPr/>
          <a:lstStyle/>
          <a:p>
            <a:r>
              <a:rPr lang="en-US" b="0" i="0" dirty="0">
                <a:solidFill>
                  <a:srgbClr val="ECECF1"/>
                </a:solidFill>
                <a:effectLst/>
                <a:latin typeface="Times New Roman" panose="02020603050405020304" pitchFamily="18" charset="0"/>
                <a:cs typeface="Times New Roman" panose="02020603050405020304" pitchFamily="18" charset="0"/>
              </a:rPr>
              <a:t>Clock prescalers vs dividers</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84E4863-119F-C12E-E6FC-A61DEAC39954}"/>
              </a:ext>
            </a:extLst>
          </p:cNvPr>
          <p:cNvSpPr>
            <a:spLocks noGrp="1"/>
          </p:cNvSpPr>
          <p:nvPr>
            <p:ph sz="quarter" idx="13"/>
          </p:nvPr>
        </p:nvSpPr>
        <p:spPr>
          <a:xfrm>
            <a:off x="3800475" y="1712374"/>
            <a:ext cx="7505700" cy="3424107"/>
          </a:xfrm>
        </p:spPr>
        <p:txBody>
          <a:bodyPr>
            <a:normAutofit/>
          </a:bodyPr>
          <a:lstStyle/>
          <a:p>
            <a:pPr algn="just"/>
            <a:r>
              <a:rPr lang="en-US" sz="2200" dirty="0">
                <a:solidFill>
                  <a:schemeClr val="tx1"/>
                </a:solidFill>
                <a:latin typeface="Times New Roman" panose="02020603050405020304" pitchFamily="18" charset="0"/>
                <a:cs typeface="Times New Roman" panose="02020603050405020304" pitchFamily="18" charset="0"/>
              </a:rPr>
              <a:t>C</a:t>
            </a:r>
            <a:r>
              <a:rPr lang="en-US" sz="2200" i="0" dirty="0">
                <a:solidFill>
                  <a:schemeClr val="tx1"/>
                </a:solidFill>
                <a:effectLst/>
                <a:latin typeface="Times New Roman" panose="02020603050405020304" pitchFamily="18" charset="0"/>
                <a:cs typeface="Times New Roman" panose="02020603050405020304" pitchFamily="18" charset="0"/>
              </a:rPr>
              <a:t>lock prescalers divide the clock frequency by a fixed integer value, while clock dividers divide the clock frequency by a variable integer value. Both are useful in microcontroller design to generate clock signals for peripherals and subsystems with different clock requirements.</a:t>
            </a:r>
            <a:endParaRPr lang="en-US" sz="2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0494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1E50A-E1D6-B2C7-9E93-672502596DD5}"/>
              </a:ext>
            </a:extLst>
          </p:cNvPr>
          <p:cNvSpPr>
            <a:spLocks noGrp="1"/>
          </p:cNvSpPr>
          <p:nvPr>
            <p:ph type="title"/>
          </p:nvPr>
        </p:nvSpPr>
        <p:spPr/>
        <p:txBody>
          <a:bodyPr/>
          <a:lstStyle/>
          <a:p>
            <a:r>
              <a:rPr lang="en-US" b="0" i="0" dirty="0">
                <a:solidFill>
                  <a:srgbClr val="ECECF1"/>
                </a:solidFill>
                <a:effectLst/>
                <a:latin typeface="Söhne"/>
              </a:rPr>
              <a:t>Understand Clock architecture of stm32L4 controller</a:t>
            </a:r>
            <a:endParaRPr lang="en-US" dirty="0"/>
          </a:p>
        </p:txBody>
      </p:sp>
      <p:sp>
        <p:nvSpPr>
          <p:cNvPr id="3" name="Content Placeholder 2">
            <a:extLst>
              <a:ext uri="{FF2B5EF4-FFF2-40B4-BE49-F238E27FC236}">
                <a16:creationId xmlns:a16="http://schemas.microsoft.com/office/drawing/2014/main" id="{2362C021-7F5F-6575-78CA-3A17CCA56942}"/>
              </a:ext>
            </a:extLst>
          </p:cNvPr>
          <p:cNvSpPr>
            <a:spLocks noGrp="1"/>
          </p:cNvSpPr>
          <p:nvPr>
            <p:ph sz="quarter" idx="13"/>
          </p:nvPr>
        </p:nvSpPr>
        <p:spPr>
          <a:xfrm>
            <a:off x="3752850" y="1716946"/>
            <a:ext cx="7467600" cy="3424107"/>
          </a:xfrm>
        </p:spPr>
        <p:txBody>
          <a:bodyPr>
            <a:normAutofit fontScale="92500" lnSpcReduction="10000"/>
          </a:bodyPr>
          <a:lstStyle/>
          <a:p>
            <a:pPr algn="just"/>
            <a:r>
              <a:rPr lang="en-US" sz="2400" b="0" i="0" dirty="0">
                <a:solidFill>
                  <a:schemeClr val="tx1"/>
                </a:solidFill>
                <a:effectLst/>
                <a:latin typeface="Times New Roman" panose="02020603050405020304" pitchFamily="18" charset="0"/>
                <a:cs typeface="Times New Roman" panose="02020603050405020304" pitchFamily="18" charset="0"/>
              </a:rPr>
              <a:t>The clock architecture of the STM32L4 controller includes several clock sources and a variety of clock prescalers and dividers that allow the user to generate the desired clock frequencies for the MCU and its peripherals. Here are the main components of the clock architecture:</a:t>
            </a:r>
          </a:p>
          <a:p>
            <a:pPr algn="just">
              <a:buFont typeface="Wingdings" panose="05000000000000000000" pitchFamily="2" charset="2"/>
              <a:buChar char="Ø"/>
            </a:pPr>
            <a:r>
              <a:rPr lang="en-US" sz="2400" b="1" i="0" dirty="0">
                <a:solidFill>
                  <a:schemeClr val="tx1"/>
                </a:solidFill>
                <a:effectLst/>
                <a:latin typeface="Times New Roman" panose="02020603050405020304" pitchFamily="18" charset="0"/>
                <a:cs typeface="Times New Roman" panose="02020603050405020304" pitchFamily="18" charset="0"/>
              </a:rPr>
              <a:t>High-speed external clock (HSE):</a:t>
            </a:r>
            <a:r>
              <a:rPr lang="en-US" sz="2400" b="0" i="0" dirty="0">
                <a:solidFill>
                  <a:schemeClr val="tx1"/>
                </a:solidFill>
                <a:effectLst/>
                <a:latin typeface="Times New Roman" panose="02020603050405020304" pitchFamily="18" charset="0"/>
                <a:cs typeface="Times New Roman" panose="02020603050405020304" pitchFamily="18" charset="0"/>
              </a:rPr>
              <a:t> The HSE is an external clock source that can be connected to the MCU's OSC_IN pin. The frequency of the HSE can be up to 80 </a:t>
            </a:r>
            <a:r>
              <a:rPr lang="en-US" sz="2400" b="0" i="0" dirty="0" err="1">
                <a:solidFill>
                  <a:schemeClr val="tx1"/>
                </a:solidFill>
                <a:effectLst/>
                <a:latin typeface="Times New Roman" panose="02020603050405020304" pitchFamily="18" charset="0"/>
                <a:cs typeface="Times New Roman" panose="02020603050405020304" pitchFamily="18" charset="0"/>
              </a:rPr>
              <a:t>MHz.</a:t>
            </a:r>
            <a:endParaRPr lang="en-US" sz="2400" b="0" i="0" dirty="0">
              <a:solidFill>
                <a:schemeClr val="tx1"/>
              </a:solidFill>
              <a:effectLst/>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400" b="1" i="0" dirty="0">
                <a:solidFill>
                  <a:schemeClr val="tx1"/>
                </a:solidFill>
                <a:effectLst/>
                <a:latin typeface="Times New Roman" panose="02020603050405020304" pitchFamily="18" charset="0"/>
                <a:cs typeface="Times New Roman" panose="02020603050405020304" pitchFamily="18" charset="0"/>
              </a:rPr>
              <a:t>Internal high-speed clock (HSI): </a:t>
            </a:r>
            <a:r>
              <a:rPr lang="en-US" sz="2400" b="0" i="0" dirty="0">
                <a:solidFill>
                  <a:schemeClr val="tx1"/>
                </a:solidFill>
                <a:effectLst/>
                <a:latin typeface="Times New Roman" panose="02020603050405020304" pitchFamily="18" charset="0"/>
                <a:cs typeface="Times New Roman" panose="02020603050405020304" pitchFamily="18" charset="0"/>
              </a:rPr>
              <a:t>The HSI is an internal clock source that is always available, and its frequency is 16 </a:t>
            </a:r>
            <a:r>
              <a:rPr lang="en-US" sz="2400" b="0" i="0" dirty="0" err="1">
                <a:solidFill>
                  <a:schemeClr val="tx1"/>
                </a:solidFill>
                <a:effectLst/>
                <a:latin typeface="Times New Roman" panose="02020603050405020304" pitchFamily="18" charset="0"/>
                <a:cs typeface="Times New Roman" panose="02020603050405020304" pitchFamily="18" charset="0"/>
              </a:rPr>
              <a:t>MHz.</a:t>
            </a:r>
            <a:endParaRPr lang="en-US" sz="2400" b="0" i="0" dirty="0">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6112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8C6C62-885D-0B29-27C0-F597A70C555E}"/>
              </a:ext>
            </a:extLst>
          </p:cNvPr>
          <p:cNvSpPr>
            <a:spLocks noGrp="1"/>
          </p:cNvSpPr>
          <p:nvPr>
            <p:ph sz="quarter" idx="13"/>
          </p:nvPr>
        </p:nvSpPr>
        <p:spPr>
          <a:xfrm>
            <a:off x="3724274" y="1182323"/>
            <a:ext cx="7343775" cy="4931504"/>
          </a:xfrm>
        </p:spPr>
        <p:txBody>
          <a:bodyPr>
            <a:normAutofit fontScale="92500" lnSpcReduction="20000"/>
          </a:bodyPr>
          <a:lstStyle/>
          <a:p>
            <a:pPr algn="just">
              <a:buFont typeface="Wingdings" panose="05000000000000000000" pitchFamily="2" charset="2"/>
              <a:buChar char="Ø"/>
            </a:pPr>
            <a:r>
              <a:rPr lang="en-US" sz="2400" b="1" i="0" dirty="0">
                <a:solidFill>
                  <a:schemeClr val="tx1"/>
                </a:solidFill>
                <a:effectLst/>
                <a:latin typeface="Times New Roman" panose="02020603050405020304" pitchFamily="18" charset="0"/>
                <a:cs typeface="Times New Roman" panose="02020603050405020304" pitchFamily="18" charset="0"/>
              </a:rPr>
              <a:t>Low-speed external clock (LSE):</a:t>
            </a:r>
            <a:r>
              <a:rPr lang="en-US" sz="2400" b="0" i="0" dirty="0">
                <a:solidFill>
                  <a:schemeClr val="tx1"/>
                </a:solidFill>
                <a:effectLst/>
                <a:latin typeface="Times New Roman" panose="02020603050405020304" pitchFamily="18" charset="0"/>
                <a:cs typeface="Times New Roman" panose="02020603050405020304" pitchFamily="18" charset="0"/>
              </a:rPr>
              <a:t> The LSE is an external clock source that can be connected to the MCU's OSC32_IN pin. The frequency of the LSE can be 32.768 kHz.</a:t>
            </a:r>
          </a:p>
          <a:p>
            <a:pPr algn="just">
              <a:buFont typeface="Wingdings" panose="05000000000000000000" pitchFamily="2" charset="2"/>
              <a:buChar char="Ø"/>
            </a:pPr>
            <a:r>
              <a:rPr lang="en-US" sz="2400" b="1" i="0" dirty="0">
                <a:solidFill>
                  <a:schemeClr val="tx1"/>
                </a:solidFill>
                <a:effectLst/>
                <a:latin typeface="Times New Roman" panose="02020603050405020304" pitchFamily="18" charset="0"/>
                <a:cs typeface="Times New Roman" panose="02020603050405020304" pitchFamily="18" charset="0"/>
              </a:rPr>
              <a:t>Internal low-speed clock (LSI):</a:t>
            </a:r>
            <a:r>
              <a:rPr lang="en-US" sz="2400" b="0" i="0" dirty="0">
                <a:solidFill>
                  <a:schemeClr val="tx1"/>
                </a:solidFill>
                <a:effectLst/>
                <a:latin typeface="Times New Roman" panose="02020603050405020304" pitchFamily="18" charset="0"/>
                <a:cs typeface="Times New Roman" panose="02020603050405020304" pitchFamily="18" charset="0"/>
              </a:rPr>
              <a:t> The LSI is an internal clock source that is always available, and its frequency is 32 kHz.</a:t>
            </a:r>
          </a:p>
          <a:p>
            <a:pPr algn="just">
              <a:buFont typeface="Wingdings" panose="05000000000000000000" pitchFamily="2" charset="2"/>
              <a:buChar char="Ø"/>
            </a:pPr>
            <a:r>
              <a:rPr lang="en-US" sz="2400" b="1" i="0" dirty="0">
                <a:solidFill>
                  <a:schemeClr val="tx1"/>
                </a:solidFill>
                <a:effectLst/>
                <a:latin typeface="Times New Roman" panose="02020603050405020304" pitchFamily="18" charset="0"/>
                <a:cs typeface="Times New Roman" panose="02020603050405020304" pitchFamily="18" charset="0"/>
              </a:rPr>
              <a:t>PLL (Phase-Locked Loop): </a:t>
            </a:r>
            <a:r>
              <a:rPr lang="en-US" sz="2400" b="0" i="0" dirty="0">
                <a:solidFill>
                  <a:schemeClr val="tx1"/>
                </a:solidFill>
                <a:effectLst/>
                <a:latin typeface="Times New Roman" panose="02020603050405020304" pitchFamily="18" charset="0"/>
                <a:cs typeface="Times New Roman" panose="02020603050405020304" pitchFamily="18" charset="0"/>
              </a:rPr>
              <a:t>The PLL is a clock multiplier that can be used to generate higher-frequency clocks from the HSI or HSE clocks. The PLL can be configured to multiply the input frequency by a factor of 2 to 16.</a:t>
            </a:r>
          </a:p>
          <a:p>
            <a:pPr algn="just">
              <a:buFont typeface="Wingdings" panose="05000000000000000000" pitchFamily="2" charset="2"/>
              <a:buChar char="Ø"/>
            </a:pPr>
            <a:r>
              <a:rPr lang="en-US" sz="2400" b="1" i="0" dirty="0">
                <a:solidFill>
                  <a:schemeClr val="tx1"/>
                </a:solidFill>
                <a:effectLst/>
                <a:latin typeface="Times New Roman" panose="02020603050405020304" pitchFamily="18" charset="0"/>
                <a:cs typeface="Times New Roman" panose="02020603050405020304" pitchFamily="18" charset="0"/>
              </a:rPr>
              <a:t>Clock prescalers and dividers: </a:t>
            </a:r>
            <a:r>
              <a:rPr lang="en-US" sz="2400" b="0" i="0" dirty="0">
                <a:solidFill>
                  <a:schemeClr val="tx1"/>
                </a:solidFill>
                <a:effectLst/>
                <a:latin typeface="Times New Roman" panose="02020603050405020304" pitchFamily="18" charset="0"/>
                <a:cs typeface="Times New Roman" panose="02020603050405020304" pitchFamily="18" charset="0"/>
              </a:rPr>
              <a:t>The MCU includes several clock prescalers and dividers that can be used to divide down the frequency of the system clock and generate clock signals for the MCU's peripherals. These include the APB1 and APB2 prescalers, which can divide the clock frequency by factors of 1, 2, 4, or 8, and the AHB </a:t>
            </a:r>
            <a:r>
              <a:rPr lang="en-US" sz="2400" b="0" i="0" dirty="0" err="1">
                <a:solidFill>
                  <a:schemeClr val="tx1"/>
                </a:solidFill>
                <a:effectLst/>
                <a:latin typeface="Times New Roman" panose="02020603050405020304" pitchFamily="18" charset="0"/>
                <a:cs typeface="Times New Roman" panose="02020603050405020304" pitchFamily="18" charset="0"/>
              </a:rPr>
              <a:t>prescaler</a:t>
            </a:r>
            <a:r>
              <a:rPr lang="en-US" sz="2400" b="0" i="0" dirty="0">
                <a:solidFill>
                  <a:schemeClr val="tx1"/>
                </a:solidFill>
                <a:effectLst/>
                <a:latin typeface="Times New Roman" panose="02020603050405020304" pitchFamily="18" charset="0"/>
                <a:cs typeface="Times New Roman" panose="02020603050405020304" pitchFamily="18" charset="0"/>
              </a:rPr>
              <a:t>, which can divide the clock frequency by factors of 1, 2, 4, 8, 16, 32, 64, 128, or 256.</a:t>
            </a:r>
          </a:p>
          <a:p>
            <a:pPr algn="just">
              <a:buFont typeface="Wingdings" panose="05000000000000000000" pitchFamily="2" charset="2"/>
              <a:buChar char="Ø"/>
            </a:pPr>
            <a:endParaRPr lang="en-US" sz="2400" b="0" i="0" dirty="0">
              <a:solidFill>
                <a:schemeClr val="tx1"/>
              </a:solidFill>
              <a:effectLst/>
              <a:latin typeface="Times New Roman" panose="02020603050405020304" pitchFamily="18" charset="0"/>
              <a:cs typeface="Times New Roman" panose="02020603050405020304" pitchFamily="18" charset="0"/>
            </a:endParaRPr>
          </a:p>
          <a:p>
            <a:endParaRPr lang="en-US" sz="2400" dirty="0">
              <a:solidFill>
                <a:schemeClr val="tx1"/>
              </a:solidFill>
            </a:endParaRPr>
          </a:p>
        </p:txBody>
      </p:sp>
    </p:spTree>
    <p:extLst>
      <p:ext uri="{BB962C8B-B14F-4D97-AF65-F5344CB8AC3E}">
        <p14:creationId xmlns:p14="http://schemas.microsoft.com/office/powerpoint/2010/main" val="1741989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3D0BE-72DA-344A-2308-C1D7A43A46C0}"/>
              </a:ext>
            </a:extLst>
          </p:cNvPr>
          <p:cNvSpPr>
            <a:spLocks noGrp="1"/>
          </p:cNvSpPr>
          <p:nvPr>
            <p:ph type="title"/>
          </p:nvPr>
        </p:nvSpPr>
        <p:spPr>
          <a:xfrm>
            <a:off x="252918" y="1123837"/>
            <a:ext cx="3080831" cy="4601183"/>
          </a:xfrm>
        </p:spPr>
        <p:txBody>
          <a:bodyPr/>
          <a:lstStyle/>
          <a:p>
            <a:r>
              <a:rPr lang="en-US" dirty="0">
                <a:latin typeface="Times New Roman" panose="02020603050405020304" pitchFamily="18" charset="0"/>
                <a:cs typeface="Times New Roman" panose="02020603050405020304" pitchFamily="18" charset="0"/>
              </a:rPr>
              <a:t>Types of Memory used in Microcontroller.</a:t>
            </a:r>
          </a:p>
        </p:txBody>
      </p:sp>
      <p:sp>
        <p:nvSpPr>
          <p:cNvPr id="3" name="Content Placeholder 2">
            <a:extLst>
              <a:ext uri="{FF2B5EF4-FFF2-40B4-BE49-F238E27FC236}">
                <a16:creationId xmlns:a16="http://schemas.microsoft.com/office/drawing/2014/main" id="{95CF9DED-4070-7A94-2434-707C46BE197B}"/>
              </a:ext>
            </a:extLst>
          </p:cNvPr>
          <p:cNvSpPr>
            <a:spLocks noGrp="1"/>
          </p:cNvSpPr>
          <p:nvPr>
            <p:ph idx="1"/>
          </p:nvPr>
        </p:nvSpPr>
        <p:spPr>
          <a:xfrm>
            <a:off x="3859743" y="637031"/>
            <a:ext cx="7315200" cy="5574793"/>
          </a:xfrm>
        </p:spPr>
        <p:txBody>
          <a:bodyPr>
            <a:noAutofit/>
          </a:bodyPr>
          <a:lstStyle/>
          <a:p>
            <a:pPr algn="just"/>
            <a:r>
              <a:rPr lang="en-US" b="0" i="0" dirty="0">
                <a:solidFill>
                  <a:schemeClr val="tx1"/>
                </a:solidFill>
                <a:effectLst/>
                <a:latin typeface="Times New Roman" panose="02020603050405020304" pitchFamily="18" charset="0"/>
                <a:cs typeface="Times New Roman" panose="02020603050405020304" pitchFamily="18" charset="0"/>
              </a:rPr>
              <a:t>Microcontrollers use several types of memory to store program code, data, and configuration information. The most common types of memory used in microcontrollers are:</a:t>
            </a:r>
          </a:p>
          <a:p>
            <a:pPr algn="just">
              <a:buFont typeface="Wingdings" panose="05000000000000000000" pitchFamily="2" charset="2"/>
              <a:buChar char="Ø"/>
            </a:pPr>
            <a:r>
              <a:rPr lang="en-US" b="1" i="0" dirty="0">
                <a:solidFill>
                  <a:schemeClr val="tx1"/>
                </a:solidFill>
                <a:effectLst/>
                <a:latin typeface="Times New Roman" panose="02020603050405020304" pitchFamily="18" charset="0"/>
                <a:cs typeface="Times New Roman" panose="02020603050405020304" pitchFamily="18" charset="0"/>
              </a:rPr>
              <a:t>Flash memory: </a:t>
            </a:r>
            <a:r>
              <a:rPr lang="en-US" b="0" i="0" dirty="0">
                <a:solidFill>
                  <a:schemeClr val="tx1"/>
                </a:solidFill>
                <a:effectLst/>
                <a:latin typeface="Times New Roman" panose="02020603050405020304" pitchFamily="18" charset="0"/>
                <a:cs typeface="Times New Roman" panose="02020603050405020304" pitchFamily="18" charset="0"/>
              </a:rPr>
              <a:t>This is a type of non-volatile memory that is used to store the microcontroller's program code. Flash memory is typically organized into memory sectors that can be independently erased and programmed. In many microcontrollers, flash memory is also used to store configuration data and firmware updates.</a:t>
            </a:r>
          </a:p>
          <a:p>
            <a:pPr algn="just">
              <a:buFont typeface="Wingdings" panose="05000000000000000000" pitchFamily="2" charset="2"/>
              <a:buChar char="Ø"/>
            </a:pPr>
            <a:r>
              <a:rPr lang="en-US" b="1" i="0" dirty="0">
                <a:solidFill>
                  <a:schemeClr val="tx1"/>
                </a:solidFill>
                <a:effectLst/>
                <a:latin typeface="Times New Roman" panose="02020603050405020304" pitchFamily="18" charset="0"/>
                <a:cs typeface="Times New Roman" panose="02020603050405020304" pitchFamily="18" charset="0"/>
              </a:rPr>
              <a:t>SRAM (Static Random Access Memory):</a:t>
            </a:r>
            <a:r>
              <a:rPr lang="en-US" b="0" i="0" dirty="0">
                <a:solidFill>
                  <a:schemeClr val="tx1"/>
                </a:solidFill>
                <a:effectLst/>
                <a:latin typeface="Times New Roman" panose="02020603050405020304" pitchFamily="18" charset="0"/>
                <a:cs typeface="Times New Roman" panose="02020603050405020304" pitchFamily="18" charset="0"/>
              </a:rPr>
              <a:t> This is a type of volatile memory that is used to store data during program execution. SRAM is typically faster than other types of memory, but it requires power to maintain the stored data. When power is lost, the contents of SRAM are lost.</a:t>
            </a:r>
          </a:p>
          <a:p>
            <a:pPr algn="just">
              <a:buFont typeface="Wingdings" panose="05000000000000000000" pitchFamily="2" charset="2"/>
              <a:buChar char="Ø"/>
            </a:pPr>
            <a:r>
              <a:rPr lang="en-US" b="1" i="0" dirty="0">
                <a:solidFill>
                  <a:schemeClr val="tx1"/>
                </a:solidFill>
                <a:effectLst/>
                <a:latin typeface="Times New Roman" panose="02020603050405020304" pitchFamily="18" charset="0"/>
                <a:cs typeface="Times New Roman" panose="02020603050405020304" pitchFamily="18" charset="0"/>
              </a:rPr>
              <a:t>EEPROM (Electrically Erasable Programmable Read-Only Memory):</a:t>
            </a:r>
            <a:r>
              <a:rPr lang="en-US" b="0" i="0" dirty="0">
                <a:solidFill>
                  <a:schemeClr val="tx1"/>
                </a:solidFill>
                <a:effectLst/>
                <a:latin typeface="Times New Roman" panose="02020603050405020304" pitchFamily="18" charset="0"/>
                <a:cs typeface="Times New Roman" panose="02020603050405020304" pitchFamily="18" charset="0"/>
              </a:rPr>
              <a:t> This is a type of non-volatile memory that is used to store data that needs to be retained when power is turned off. EEPROM can be programmed and erased electrically, and it is typically slower than flash memory.</a:t>
            </a:r>
          </a:p>
          <a:p>
            <a:pPr algn="just"/>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4541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1676F-36E3-1C5A-8DF8-CB215B17511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28BF7B3-45FA-BD08-D1FC-B05CE117DDE4}"/>
              </a:ext>
            </a:extLst>
          </p:cNvPr>
          <p:cNvSpPr>
            <a:spLocks noGrp="1"/>
          </p:cNvSpPr>
          <p:nvPr>
            <p:ph idx="1"/>
          </p:nvPr>
        </p:nvSpPr>
        <p:spPr>
          <a:xfrm>
            <a:off x="3878793" y="959358"/>
            <a:ext cx="7315200" cy="5120640"/>
          </a:xfrm>
        </p:spPr>
        <p:txBody>
          <a:bodyPr>
            <a:noAutofit/>
          </a:bodyPr>
          <a:lstStyle/>
          <a:p>
            <a:pPr algn="l">
              <a:buFont typeface="Wingdings" panose="05000000000000000000" pitchFamily="2" charset="2"/>
              <a:buChar char="Ø"/>
            </a:pPr>
            <a:r>
              <a:rPr lang="en-US" b="1" i="0" dirty="0">
                <a:solidFill>
                  <a:schemeClr val="tx1"/>
                </a:solidFill>
                <a:effectLst/>
                <a:latin typeface="Times New Roman" panose="02020603050405020304" pitchFamily="18" charset="0"/>
                <a:cs typeface="Times New Roman" panose="02020603050405020304" pitchFamily="18" charset="0"/>
              </a:rPr>
              <a:t>ROM (Read-Only Memory):</a:t>
            </a:r>
            <a:r>
              <a:rPr lang="en-US" b="0" i="0" dirty="0">
                <a:solidFill>
                  <a:schemeClr val="tx1"/>
                </a:solidFill>
                <a:effectLst/>
                <a:latin typeface="Times New Roman" panose="02020603050405020304" pitchFamily="18" charset="0"/>
                <a:cs typeface="Times New Roman" panose="02020603050405020304" pitchFamily="18" charset="0"/>
              </a:rPr>
              <a:t> This is a type of non-volatile memory that is used to store program code or data that cannot be changed. ROM is typically used to store bootloaders, firmware, and other fixed data.</a:t>
            </a:r>
          </a:p>
          <a:p>
            <a:pPr algn="l">
              <a:buFont typeface="Wingdings" panose="05000000000000000000" pitchFamily="2" charset="2"/>
              <a:buChar char="Ø"/>
            </a:pPr>
            <a:r>
              <a:rPr lang="en-US" b="1" i="0" dirty="0">
                <a:solidFill>
                  <a:schemeClr val="tx1"/>
                </a:solidFill>
                <a:effectLst/>
                <a:latin typeface="Times New Roman" panose="02020603050405020304" pitchFamily="18" charset="0"/>
                <a:cs typeface="Times New Roman" panose="02020603050405020304" pitchFamily="18" charset="0"/>
              </a:rPr>
              <a:t>FRAM (Ferroelectric Random Access Memory):</a:t>
            </a:r>
            <a:r>
              <a:rPr lang="en-US" b="0" i="0" dirty="0">
                <a:solidFill>
                  <a:schemeClr val="tx1"/>
                </a:solidFill>
                <a:effectLst/>
                <a:latin typeface="Times New Roman" panose="02020603050405020304" pitchFamily="18" charset="0"/>
                <a:cs typeface="Times New Roman" panose="02020603050405020304" pitchFamily="18" charset="0"/>
              </a:rPr>
              <a:t> This is a type of non-volatile memory that is similar to SRAM in terms of speed, but it retains data even when power is lost. FRAM can be used to store configuration data, calibration values, and other important information.</a:t>
            </a:r>
          </a:p>
          <a:p>
            <a:pPr algn="l">
              <a:buFont typeface="Wingdings" panose="05000000000000000000" pitchFamily="2" charset="2"/>
              <a:buChar char="Ø"/>
            </a:pPr>
            <a:r>
              <a:rPr lang="en-US" b="1" i="0" dirty="0">
                <a:solidFill>
                  <a:schemeClr val="tx1"/>
                </a:solidFill>
                <a:effectLst/>
                <a:latin typeface="Times New Roman" panose="02020603050405020304" pitchFamily="18" charset="0"/>
                <a:cs typeface="Times New Roman" panose="02020603050405020304" pitchFamily="18" charset="0"/>
              </a:rPr>
              <a:t>DRAM (Dynamic Random Access Memory):</a:t>
            </a:r>
            <a:r>
              <a:rPr lang="en-US" b="0" i="0" dirty="0">
                <a:solidFill>
                  <a:schemeClr val="tx1"/>
                </a:solidFill>
                <a:effectLst/>
                <a:latin typeface="Times New Roman" panose="02020603050405020304" pitchFamily="18" charset="0"/>
                <a:cs typeface="Times New Roman" panose="02020603050405020304" pitchFamily="18" charset="0"/>
              </a:rPr>
              <a:t> This is a type of volatile memory that is used to store data during program execution. DRAM is typically slower than SRAM, but it is more cost-effective and can store more data.</a:t>
            </a:r>
          </a:p>
          <a:p>
            <a:pPr algn="l">
              <a:buFont typeface="Arial" panose="020B0604020202020204" pitchFamily="34" charset="0"/>
              <a:buChar char="•"/>
            </a:pPr>
            <a:r>
              <a:rPr lang="en-US" b="0" i="0" dirty="0">
                <a:solidFill>
                  <a:schemeClr val="tx1"/>
                </a:solidFill>
                <a:effectLst/>
                <a:latin typeface="Times New Roman" panose="02020603050405020304" pitchFamily="18" charset="0"/>
                <a:cs typeface="Times New Roman" panose="02020603050405020304" pitchFamily="18" charset="0"/>
              </a:rPr>
              <a:t>In summary, microcontrollers use several types of memory, each with its own advantages and disadvantages. The choice of memory depends on the specific application requirements, including speed, power consumption, data retention, and cost.</a:t>
            </a:r>
          </a:p>
          <a:p>
            <a:pPr>
              <a:buFont typeface="Wingdings" panose="05000000000000000000" pitchFamily="2" charset="2"/>
              <a:buChar char="Ø"/>
            </a:pP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9272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EB918-9591-7F4D-5C7C-453B7AEB45BB}"/>
              </a:ext>
            </a:extLst>
          </p:cNvPr>
          <p:cNvSpPr>
            <a:spLocks noGrp="1"/>
          </p:cNvSpPr>
          <p:nvPr>
            <p:ph type="title"/>
          </p:nvPr>
        </p:nvSpPr>
        <p:spPr>
          <a:xfrm>
            <a:off x="252918" y="1123837"/>
            <a:ext cx="3328481" cy="4601183"/>
          </a:xfrm>
        </p:spPr>
        <p:txBody>
          <a:bodyPr/>
          <a:lstStyle/>
          <a:p>
            <a:r>
              <a:rPr lang="en-US" dirty="0">
                <a:latin typeface="Times New Roman" panose="02020603050405020304" pitchFamily="18" charset="0"/>
                <a:cs typeface="Times New Roman" panose="02020603050405020304" pitchFamily="18" charset="0"/>
              </a:rPr>
              <a:t>Serial Communication Protocol</a:t>
            </a:r>
          </a:p>
        </p:txBody>
      </p:sp>
      <p:sp>
        <p:nvSpPr>
          <p:cNvPr id="3" name="Content Placeholder 2">
            <a:extLst>
              <a:ext uri="{FF2B5EF4-FFF2-40B4-BE49-F238E27FC236}">
                <a16:creationId xmlns:a16="http://schemas.microsoft.com/office/drawing/2014/main" id="{2CA2B347-B466-AF30-89C6-156645661B9B}"/>
              </a:ext>
            </a:extLst>
          </p:cNvPr>
          <p:cNvSpPr>
            <a:spLocks noGrp="1"/>
          </p:cNvSpPr>
          <p:nvPr>
            <p:ph idx="1"/>
          </p:nvPr>
        </p:nvSpPr>
        <p:spPr/>
        <p:txBody>
          <a:bodyPr>
            <a:normAutofit/>
          </a:bodyPr>
          <a:lstStyle/>
          <a:p>
            <a:pPr algn="just"/>
            <a:r>
              <a:rPr lang="en-US" sz="2800" dirty="0">
                <a:solidFill>
                  <a:schemeClr val="tx1"/>
                </a:solidFill>
                <a:latin typeface="Times New Roman" panose="02020603050405020304" pitchFamily="18" charset="0"/>
                <a:cs typeface="Times New Roman" panose="02020603050405020304" pitchFamily="18" charset="0"/>
              </a:rPr>
              <a:t>There are various types of serial communication protocol:</a:t>
            </a:r>
          </a:p>
          <a:p>
            <a:pPr marL="457200" indent="-457200" algn="just">
              <a:buFont typeface="+mj-lt"/>
              <a:buAutoNum type="arabicPeriod"/>
            </a:pPr>
            <a:r>
              <a:rPr lang="en-US" sz="2800" dirty="0">
                <a:solidFill>
                  <a:schemeClr val="tx1"/>
                </a:solidFill>
                <a:latin typeface="Times New Roman" panose="02020603050405020304" pitchFamily="18" charset="0"/>
                <a:cs typeface="Times New Roman" panose="02020603050405020304" pitchFamily="18" charset="0"/>
              </a:rPr>
              <a:t>I2C</a:t>
            </a:r>
          </a:p>
          <a:p>
            <a:pPr marL="457200" indent="-457200" algn="just">
              <a:buFont typeface="+mj-lt"/>
              <a:buAutoNum type="arabicPeriod"/>
            </a:pPr>
            <a:r>
              <a:rPr lang="en-US" sz="2800" dirty="0">
                <a:solidFill>
                  <a:schemeClr val="tx1"/>
                </a:solidFill>
                <a:latin typeface="Times New Roman" panose="02020603050405020304" pitchFamily="18" charset="0"/>
                <a:cs typeface="Times New Roman" panose="02020603050405020304" pitchFamily="18" charset="0"/>
              </a:rPr>
              <a:t>SPI</a:t>
            </a:r>
          </a:p>
          <a:p>
            <a:pPr marL="457200" indent="-457200" algn="just">
              <a:buFont typeface="+mj-lt"/>
              <a:buAutoNum type="arabicPeriod"/>
            </a:pPr>
            <a:r>
              <a:rPr lang="en-US" sz="2800" dirty="0">
                <a:solidFill>
                  <a:schemeClr val="tx1"/>
                </a:solidFill>
                <a:latin typeface="Times New Roman" panose="02020603050405020304" pitchFamily="18" charset="0"/>
                <a:cs typeface="Times New Roman" panose="02020603050405020304" pitchFamily="18" charset="0"/>
              </a:rPr>
              <a:t>UART</a:t>
            </a:r>
          </a:p>
        </p:txBody>
      </p:sp>
    </p:spTree>
    <p:extLst>
      <p:ext uri="{BB962C8B-B14F-4D97-AF65-F5344CB8AC3E}">
        <p14:creationId xmlns:p14="http://schemas.microsoft.com/office/powerpoint/2010/main" val="744816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imeline&#10;&#10;Description automatically generated with medium confidence">
            <a:extLst>
              <a:ext uri="{FF2B5EF4-FFF2-40B4-BE49-F238E27FC236}">
                <a16:creationId xmlns:a16="http://schemas.microsoft.com/office/drawing/2014/main" id="{B5B119A8-F335-F95A-AA75-637AB20ED0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68738" y="1366837"/>
            <a:ext cx="7315200" cy="4114800"/>
          </a:xfrm>
        </p:spPr>
      </p:pic>
    </p:spTree>
    <p:extLst>
      <p:ext uri="{BB962C8B-B14F-4D97-AF65-F5344CB8AC3E}">
        <p14:creationId xmlns:p14="http://schemas.microsoft.com/office/powerpoint/2010/main" val="204002617"/>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TM03457475[[fn=Frame]]</Template>
  <TotalTime>372</TotalTime>
  <Words>1227</Words>
  <Application>Microsoft Office PowerPoint</Application>
  <PresentationFormat>Widescreen</PresentationFormat>
  <Paragraphs>47</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Corbel</vt:lpstr>
      <vt:lpstr>Söhne</vt:lpstr>
      <vt:lpstr>Times New Roman</vt:lpstr>
      <vt:lpstr>Wingdings</vt:lpstr>
      <vt:lpstr>Wingdings 2</vt:lpstr>
      <vt:lpstr>Frame</vt:lpstr>
      <vt:lpstr>Presented by: Shrey Bechara GID: 158312</vt:lpstr>
      <vt:lpstr>Clock</vt:lpstr>
      <vt:lpstr>Clock prescalers vs dividers</vt:lpstr>
      <vt:lpstr>Understand Clock architecture of stm32L4 controller</vt:lpstr>
      <vt:lpstr>PowerPoint Presentation</vt:lpstr>
      <vt:lpstr>Types of Memory used in Microcontroller.</vt:lpstr>
      <vt:lpstr>PowerPoint Presentation</vt:lpstr>
      <vt:lpstr>Serial Communication Protocol</vt:lpstr>
      <vt:lpstr>PowerPoint Presentation</vt:lpstr>
      <vt:lpstr>PowerPoint Presentation</vt:lpstr>
      <vt:lpstr>PowerPoint Presentation</vt:lpstr>
      <vt:lpstr>PowerPoint Presentation</vt:lpstr>
      <vt:lpstr>PowerPoint Presentation</vt:lpstr>
      <vt:lpstr>ADC: Analog to Digital Converter</vt:lpstr>
      <vt:lpstr>Watchdog Timer</vt:lpstr>
      <vt:lpstr>Real time clock </vt:lpstr>
      <vt:lpstr>Timer</vt:lpstr>
      <vt:lpstr>Pulse-Width Modulation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Presented by: Shrey Bechara GID: 158312</dc:title>
  <dc:creator>Shrey Bechara</dc:creator>
  <cp:lastModifiedBy>Shrey Bechara</cp:lastModifiedBy>
  <cp:revision>1</cp:revision>
  <dcterms:created xsi:type="dcterms:W3CDTF">2023-04-26T11:33:02Z</dcterms:created>
  <dcterms:modified xsi:type="dcterms:W3CDTF">2023-05-03T10:39:05Z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79e395e-e3b5-421f-8616-70a10f9451af_Enabled">
    <vt:lpwstr>true</vt:lpwstr>
  </property>
  <property fmtid="{D5CDD505-2E9C-101B-9397-08002B2CF9AE}" pid="3" name="MSIP_Label_879e395e-e3b5-421f-8616-70a10f9451af_SetDate">
    <vt:lpwstr>2023-04-26T11:37:27Z</vt:lpwstr>
  </property>
  <property fmtid="{D5CDD505-2E9C-101B-9397-08002B2CF9AE}" pid="4" name="MSIP_Label_879e395e-e3b5-421f-8616-70a10f9451af_Method">
    <vt:lpwstr>Standard</vt:lpwstr>
  </property>
  <property fmtid="{D5CDD505-2E9C-101B-9397-08002B2CF9AE}" pid="5" name="MSIP_Label_879e395e-e3b5-421f-8616-70a10f9451af_Name">
    <vt:lpwstr>879e395e-e3b5-421f-8616-70a10f9451af</vt:lpwstr>
  </property>
  <property fmtid="{D5CDD505-2E9C-101B-9397-08002B2CF9AE}" pid="6" name="MSIP_Label_879e395e-e3b5-421f-8616-70a10f9451af_SiteId">
    <vt:lpwstr>0beb0c35-9cbb-4feb-99e5-589e415c7944</vt:lpwstr>
  </property>
  <property fmtid="{D5CDD505-2E9C-101B-9397-08002B2CF9AE}" pid="7" name="MSIP_Label_879e395e-e3b5-421f-8616-70a10f9451af_ActionId">
    <vt:lpwstr>49c73c19-8b4a-466a-b24a-85324a154b9f</vt:lpwstr>
  </property>
  <property fmtid="{D5CDD505-2E9C-101B-9397-08002B2CF9AE}" pid="8" name="MSIP_Label_879e395e-e3b5-421f-8616-70a10f9451af_ContentBits">
    <vt:lpwstr>0</vt:lpwstr>
  </property>
</Properties>
</file>